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78" r:id="rId13"/>
    <p:sldId id="267" r:id="rId14"/>
    <p:sldId id="268" r:id="rId15"/>
    <p:sldId id="269" r:id="rId16"/>
    <p:sldId id="270" r:id="rId17"/>
    <p:sldId id="271" r:id="rId18"/>
    <p:sldId id="277" r:id="rId19"/>
    <p:sldId id="272" r:id="rId20"/>
    <p:sldId id="273" r:id="rId21"/>
    <p:sldId id="275" r:id="rId22"/>
    <p:sldId id="274" r:id="rId23"/>
    <p:sldId id="276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4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56"/>
  </p:normalViewPr>
  <p:slideViewPr>
    <p:cSldViewPr snapToGrid="0" snapToObjects="1">
      <p:cViewPr>
        <p:scale>
          <a:sx n="84" d="100"/>
          <a:sy n="84" d="100"/>
        </p:scale>
        <p:origin x="-736" y="-7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86F4-FA19-F948-B57D-0B83F122952E}" type="datetimeFigureOut">
              <a:rPr lang="sv-SE" smtClean="0"/>
              <a:t>20-02-26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AC42-9DC0-4B4B-924D-DAB0E29A06F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86F4-FA19-F948-B57D-0B83F122952E}" type="datetimeFigureOut">
              <a:rPr lang="sv-SE" smtClean="0"/>
              <a:t>20-02-26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AC42-9DC0-4B4B-924D-DAB0E29A06F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86F4-FA19-F948-B57D-0B83F122952E}" type="datetimeFigureOut">
              <a:rPr lang="sv-SE" smtClean="0"/>
              <a:t>20-02-26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AC42-9DC0-4B4B-924D-DAB0E29A06F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805A07-7F1C-3649-8C1A-88DFF73AD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86F4-FA19-F948-B57D-0B83F122952E}" type="datetimeFigureOut">
              <a:rPr lang="sv-SE" smtClean="0"/>
              <a:t>20-02-26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08DABF-DD2F-2C47-94D6-F08465215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F3DE61-599F-494D-92B2-5ACCC11D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AC42-9DC0-4B4B-924D-DAB0E29A06F9}" type="slidenum">
              <a:rPr lang="sv-SE" smtClean="0"/>
              <a:t>‹Nr.›</a:t>
            </a:fld>
            <a:endParaRPr lang="sv-SE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3D8D205-EA27-0242-8264-755938695C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0"/>
          </a:blip>
          <a:srcRect t="686" b="3047"/>
          <a:stretch/>
        </p:blipFill>
        <p:spPr>
          <a:xfrm>
            <a:off x="3162300" y="128588"/>
            <a:ext cx="5867399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3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86F4-FA19-F948-B57D-0B83F122952E}" type="datetimeFigureOut">
              <a:rPr lang="sv-SE" smtClean="0"/>
              <a:t>20-02-26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AC42-9DC0-4B4B-924D-DAB0E29A06F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86F4-FA19-F948-B57D-0B83F122952E}" type="datetimeFigureOut">
              <a:rPr lang="sv-SE" smtClean="0"/>
              <a:t>20-02-26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AC42-9DC0-4B4B-924D-DAB0E29A06F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86F4-FA19-F948-B57D-0B83F122952E}" type="datetimeFigureOut">
              <a:rPr lang="sv-SE" smtClean="0"/>
              <a:t>20-02-26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AC42-9DC0-4B4B-924D-DAB0E29A06F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86F4-FA19-F948-B57D-0B83F122952E}" type="datetimeFigureOut">
              <a:rPr lang="sv-SE" smtClean="0"/>
              <a:t>20-02-26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AC42-9DC0-4B4B-924D-DAB0E29A06F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86F4-FA19-F948-B57D-0B83F122952E}" type="datetimeFigureOut">
              <a:rPr lang="sv-SE" smtClean="0"/>
              <a:t>20-02-26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AC42-9DC0-4B4B-924D-DAB0E29A06F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86F4-FA19-F948-B57D-0B83F122952E}" type="datetimeFigureOut">
              <a:rPr lang="sv-SE" smtClean="0"/>
              <a:t>20-02-26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AC42-9DC0-4B4B-924D-DAB0E29A06F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86F4-FA19-F948-B57D-0B83F122952E}" type="datetimeFigureOut">
              <a:rPr lang="sv-SE" smtClean="0"/>
              <a:t>20-02-26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AC42-9DC0-4B4B-924D-DAB0E29A06F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86F4-FA19-F948-B57D-0B83F122952E}" type="datetimeFigureOut">
              <a:rPr lang="sv-SE" smtClean="0"/>
              <a:t>20-02-26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AC42-9DC0-4B4B-924D-DAB0E29A06F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686F4-FA19-F948-B57D-0B83F122952E}" type="datetimeFigureOut">
              <a:rPr lang="sv-SE" smtClean="0"/>
              <a:t>20-02-26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CAC42-9DC0-4B4B-924D-DAB0E29A06F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35729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rona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gren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gren2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2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3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  <p:pic>
        <p:nvPicPr>
          <p:cNvPr id="4" name="star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2345CF1-478B-A845-B1F5-A6A489309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03" y="-801329"/>
            <a:ext cx="11597150" cy="8283678"/>
          </a:xfrm>
          <a:prstGeom prst="rect">
            <a:avLst/>
          </a:prstGeom>
        </p:spPr>
      </p:pic>
      <p:pic>
        <p:nvPicPr>
          <p:cNvPr id="15" name="star2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CAC99CD-0D96-5B40-8E41-942051764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03" y="-801329"/>
            <a:ext cx="11597150" cy="8283678"/>
          </a:xfrm>
          <a:prstGeom prst="rect">
            <a:avLst/>
          </a:prstGeom>
        </p:spPr>
      </p:pic>
      <p:pic>
        <p:nvPicPr>
          <p:cNvPr id="19" name="star3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EDFEDD2-D6E3-8A4F-9851-3E4BC4318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03" y="-801329"/>
            <a:ext cx="11597150" cy="828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8662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rona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gren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gren2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2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3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  <p:pic>
        <p:nvPicPr>
          <p:cNvPr id="4" name="star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2345CF1-478B-A845-B1F5-A6A489309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220" y="3229742"/>
            <a:ext cx="1695123" cy="1210802"/>
          </a:xfrm>
          <a:prstGeom prst="rect">
            <a:avLst/>
          </a:prstGeom>
        </p:spPr>
      </p:pic>
      <p:pic>
        <p:nvPicPr>
          <p:cNvPr id="15" name="star2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CAC99CD-0D96-5B40-8E41-942051764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649" y="3220783"/>
            <a:ext cx="1753084" cy="1252203"/>
          </a:xfrm>
          <a:prstGeom prst="rect">
            <a:avLst/>
          </a:prstGeom>
        </p:spPr>
      </p:pic>
      <p:pic>
        <p:nvPicPr>
          <p:cNvPr id="19" name="star3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EDFEDD2-D6E3-8A4F-9851-3E4BC4318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082" y="2988980"/>
            <a:ext cx="1649710" cy="117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0179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rona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gren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gren2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2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3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  <p:pic>
        <p:nvPicPr>
          <p:cNvPr id="4" name="star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2345CF1-478B-A845-B1F5-A6A489309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220" y="3229742"/>
            <a:ext cx="1695123" cy="1210802"/>
          </a:xfrm>
          <a:prstGeom prst="rect">
            <a:avLst/>
          </a:prstGeom>
        </p:spPr>
      </p:pic>
      <p:pic>
        <p:nvPicPr>
          <p:cNvPr id="15" name="star2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CAC99CD-0D96-5B40-8E41-942051764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649" y="3220783"/>
            <a:ext cx="1753084" cy="1252203"/>
          </a:xfrm>
          <a:prstGeom prst="rect">
            <a:avLst/>
          </a:prstGeom>
        </p:spPr>
      </p:pic>
      <p:pic>
        <p:nvPicPr>
          <p:cNvPr id="19" name="star3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EDFEDD2-D6E3-8A4F-9851-3E4BC4318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082" y="2988980"/>
            <a:ext cx="1649710" cy="1178364"/>
          </a:xfrm>
          <a:prstGeom prst="rect">
            <a:avLst/>
          </a:prstGeom>
        </p:spPr>
      </p:pic>
      <p:pic>
        <p:nvPicPr>
          <p:cNvPr id="8" name="droppe">
            <a:extLst>
              <a:ext uri="{FF2B5EF4-FFF2-40B4-BE49-F238E27FC236}">
                <a16:creationId xmlns:a16="http://schemas.microsoft.com/office/drawing/2014/main" xmlns="" id="{DB30D370-0964-3245-AD44-661AE608A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685" y="-834648"/>
            <a:ext cx="11938214" cy="8527296"/>
          </a:xfrm>
          <a:prstGeom prst="rect">
            <a:avLst/>
          </a:prstGeom>
        </p:spPr>
      </p:pic>
      <p:pic>
        <p:nvPicPr>
          <p:cNvPr id="20" name="droppe2">
            <a:extLst>
              <a:ext uri="{FF2B5EF4-FFF2-40B4-BE49-F238E27FC236}">
                <a16:creationId xmlns:a16="http://schemas.microsoft.com/office/drawing/2014/main" xmlns="" id="{FF2110B2-B8B0-B743-A5AF-3D7DC508E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685" y="-834648"/>
            <a:ext cx="11938214" cy="8527296"/>
          </a:xfrm>
          <a:prstGeom prst="rect">
            <a:avLst/>
          </a:prstGeom>
        </p:spPr>
      </p:pic>
      <p:pic>
        <p:nvPicPr>
          <p:cNvPr id="21" name="droppe3">
            <a:extLst>
              <a:ext uri="{FF2B5EF4-FFF2-40B4-BE49-F238E27FC236}">
                <a16:creationId xmlns:a16="http://schemas.microsoft.com/office/drawing/2014/main" xmlns="" id="{6F45426F-1C5F-CB41-A053-2F7009FA02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685" y="-834648"/>
            <a:ext cx="11938214" cy="8527296"/>
          </a:xfrm>
          <a:prstGeom prst="rect">
            <a:avLst/>
          </a:prstGeom>
        </p:spPr>
      </p:pic>
      <p:pic>
        <p:nvPicPr>
          <p:cNvPr id="22" name="droppe4">
            <a:extLst>
              <a:ext uri="{FF2B5EF4-FFF2-40B4-BE49-F238E27FC236}">
                <a16:creationId xmlns:a16="http://schemas.microsoft.com/office/drawing/2014/main" xmlns="" id="{B279D1C1-9298-D240-B322-BF14EDD9F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685" y="-834648"/>
            <a:ext cx="11938214" cy="85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6275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rona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gren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gren2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2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3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  <p:pic>
        <p:nvPicPr>
          <p:cNvPr id="4" name="star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2345CF1-478B-A845-B1F5-A6A489309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220" y="3229742"/>
            <a:ext cx="1695123" cy="1210802"/>
          </a:xfrm>
          <a:prstGeom prst="rect">
            <a:avLst/>
          </a:prstGeom>
        </p:spPr>
      </p:pic>
      <p:pic>
        <p:nvPicPr>
          <p:cNvPr id="15" name="star2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CAC99CD-0D96-5B40-8E41-942051764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649" y="3220783"/>
            <a:ext cx="1753084" cy="1252203"/>
          </a:xfrm>
          <a:prstGeom prst="rect">
            <a:avLst/>
          </a:prstGeom>
        </p:spPr>
      </p:pic>
      <p:pic>
        <p:nvPicPr>
          <p:cNvPr id="19" name="star3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EDFEDD2-D6E3-8A4F-9851-3E4BC4318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082" y="2988980"/>
            <a:ext cx="1649710" cy="1178364"/>
          </a:xfrm>
          <a:prstGeom prst="rect">
            <a:avLst/>
          </a:prstGeom>
        </p:spPr>
      </p:pic>
      <p:pic>
        <p:nvPicPr>
          <p:cNvPr id="8" name="droppe">
            <a:extLst>
              <a:ext uri="{FF2B5EF4-FFF2-40B4-BE49-F238E27FC236}">
                <a16:creationId xmlns:a16="http://schemas.microsoft.com/office/drawing/2014/main" xmlns="" id="{DB30D370-0964-3245-AD44-661AE608A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199" y="2861396"/>
            <a:ext cx="1409003" cy="1006431"/>
          </a:xfrm>
          <a:prstGeom prst="rect">
            <a:avLst/>
          </a:prstGeom>
        </p:spPr>
      </p:pic>
      <p:pic>
        <p:nvPicPr>
          <p:cNvPr id="20" name="droppe2">
            <a:extLst>
              <a:ext uri="{FF2B5EF4-FFF2-40B4-BE49-F238E27FC236}">
                <a16:creationId xmlns:a16="http://schemas.microsoft.com/office/drawing/2014/main" xmlns="" id="{FF2110B2-B8B0-B743-A5AF-3D7DC508E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7625" y="2804885"/>
            <a:ext cx="1409003" cy="1006431"/>
          </a:xfrm>
          <a:prstGeom prst="rect">
            <a:avLst/>
          </a:prstGeom>
        </p:spPr>
      </p:pic>
      <p:pic>
        <p:nvPicPr>
          <p:cNvPr id="21" name="droppe3">
            <a:extLst>
              <a:ext uri="{FF2B5EF4-FFF2-40B4-BE49-F238E27FC236}">
                <a16:creationId xmlns:a16="http://schemas.microsoft.com/office/drawing/2014/main" xmlns="" id="{6F45426F-1C5F-CB41-A053-2F7009FA02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095" y="2706144"/>
            <a:ext cx="1409003" cy="1006431"/>
          </a:xfrm>
          <a:prstGeom prst="rect">
            <a:avLst/>
          </a:prstGeom>
        </p:spPr>
      </p:pic>
      <p:pic>
        <p:nvPicPr>
          <p:cNvPr id="22" name="droppe4">
            <a:extLst>
              <a:ext uri="{FF2B5EF4-FFF2-40B4-BE49-F238E27FC236}">
                <a16:creationId xmlns:a16="http://schemas.microsoft.com/office/drawing/2014/main" xmlns="" id="{B279D1C1-9298-D240-B322-BF14EDD9F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8585" y="2630337"/>
            <a:ext cx="1409003" cy="100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25870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rona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gren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gren2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2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3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  <p:pic>
        <p:nvPicPr>
          <p:cNvPr id="4" name="star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2345CF1-478B-A845-B1F5-A6A489309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220" y="3229742"/>
            <a:ext cx="1695123" cy="1210802"/>
          </a:xfrm>
          <a:prstGeom prst="rect">
            <a:avLst/>
          </a:prstGeom>
        </p:spPr>
      </p:pic>
      <p:pic>
        <p:nvPicPr>
          <p:cNvPr id="15" name="star2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CAC99CD-0D96-5B40-8E41-942051764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649" y="3220783"/>
            <a:ext cx="1753084" cy="1252203"/>
          </a:xfrm>
          <a:prstGeom prst="rect">
            <a:avLst/>
          </a:prstGeom>
        </p:spPr>
      </p:pic>
      <p:pic>
        <p:nvPicPr>
          <p:cNvPr id="19" name="star3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EDFEDD2-D6E3-8A4F-9851-3E4BC4318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082" y="2988980"/>
            <a:ext cx="1649710" cy="1178364"/>
          </a:xfrm>
          <a:prstGeom prst="rect">
            <a:avLst/>
          </a:prstGeom>
        </p:spPr>
      </p:pic>
      <p:pic>
        <p:nvPicPr>
          <p:cNvPr id="8" name="droppe">
            <a:extLst>
              <a:ext uri="{FF2B5EF4-FFF2-40B4-BE49-F238E27FC236}">
                <a16:creationId xmlns:a16="http://schemas.microsoft.com/office/drawing/2014/main" xmlns="" id="{DB30D370-0964-3245-AD44-661AE608A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199" y="2861396"/>
            <a:ext cx="1409003" cy="1006431"/>
          </a:xfrm>
          <a:prstGeom prst="rect">
            <a:avLst/>
          </a:prstGeom>
        </p:spPr>
      </p:pic>
      <p:pic>
        <p:nvPicPr>
          <p:cNvPr id="20" name="droppe2">
            <a:extLst>
              <a:ext uri="{FF2B5EF4-FFF2-40B4-BE49-F238E27FC236}">
                <a16:creationId xmlns:a16="http://schemas.microsoft.com/office/drawing/2014/main" xmlns="" id="{FF2110B2-B8B0-B743-A5AF-3D7DC508E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7625" y="2804885"/>
            <a:ext cx="1409003" cy="1006431"/>
          </a:xfrm>
          <a:prstGeom prst="rect">
            <a:avLst/>
          </a:prstGeom>
        </p:spPr>
      </p:pic>
      <p:pic>
        <p:nvPicPr>
          <p:cNvPr id="21" name="droppe3">
            <a:extLst>
              <a:ext uri="{FF2B5EF4-FFF2-40B4-BE49-F238E27FC236}">
                <a16:creationId xmlns:a16="http://schemas.microsoft.com/office/drawing/2014/main" xmlns="" id="{6F45426F-1C5F-CB41-A053-2F7009FA02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095" y="2706144"/>
            <a:ext cx="1409003" cy="1006431"/>
          </a:xfrm>
          <a:prstGeom prst="rect">
            <a:avLst/>
          </a:prstGeom>
        </p:spPr>
      </p:pic>
      <p:pic>
        <p:nvPicPr>
          <p:cNvPr id="22" name="droppe4">
            <a:extLst>
              <a:ext uri="{FF2B5EF4-FFF2-40B4-BE49-F238E27FC236}">
                <a16:creationId xmlns:a16="http://schemas.microsoft.com/office/drawing/2014/main" xmlns="" id="{B279D1C1-9298-D240-B322-BF14EDD9F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8585" y="2630337"/>
            <a:ext cx="1409003" cy="1006431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3D0F4DB-8564-DD43-BB51-9DDE0DE7F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873444" y="-935277"/>
            <a:ext cx="17614232" cy="1258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4377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rona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gren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gren2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2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3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  <p:pic>
        <p:nvPicPr>
          <p:cNvPr id="4" name="star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2345CF1-478B-A845-B1F5-A6A489309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220" y="3229742"/>
            <a:ext cx="1695123" cy="1210802"/>
          </a:xfrm>
          <a:prstGeom prst="rect">
            <a:avLst/>
          </a:prstGeom>
        </p:spPr>
      </p:pic>
      <p:pic>
        <p:nvPicPr>
          <p:cNvPr id="15" name="star2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CAC99CD-0D96-5B40-8E41-942051764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649" y="3220783"/>
            <a:ext cx="1753084" cy="1252203"/>
          </a:xfrm>
          <a:prstGeom prst="rect">
            <a:avLst/>
          </a:prstGeom>
        </p:spPr>
      </p:pic>
      <p:pic>
        <p:nvPicPr>
          <p:cNvPr id="19" name="star3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EDFEDD2-D6E3-8A4F-9851-3E4BC4318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082" y="2988980"/>
            <a:ext cx="1649710" cy="1178364"/>
          </a:xfrm>
          <a:prstGeom prst="rect">
            <a:avLst/>
          </a:prstGeom>
        </p:spPr>
      </p:pic>
      <p:pic>
        <p:nvPicPr>
          <p:cNvPr id="8" name="droppe">
            <a:extLst>
              <a:ext uri="{FF2B5EF4-FFF2-40B4-BE49-F238E27FC236}">
                <a16:creationId xmlns:a16="http://schemas.microsoft.com/office/drawing/2014/main" xmlns="" id="{DB30D370-0964-3245-AD44-661AE608A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199" y="2861396"/>
            <a:ext cx="1409003" cy="1006431"/>
          </a:xfrm>
          <a:prstGeom prst="rect">
            <a:avLst/>
          </a:prstGeom>
        </p:spPr>
      </p:pic>
      <p:pic>
        <p:nvPicPr>
          <p:cNvPr id="20" name="droppe2">
            <a:extLst>
              <a:ext uri="{FF2B5EF4-FFF2-40B4-BE49-F238E27FC236}">
                <a16:creationId xmlns:a16="http://schemas.microsoft.com/office/drawing/2014/main" xmlns="" id="{FF2110B2-B8B0-B743-A5AF-3D7DC508E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7625" y="2804885"/>
            <a:ext cx="1409003" cy="1006431"/>
          </a:xfrm>
          <a:prstGeom prst="rect">
            <a:avLst/>
          </a:prstGeom>
        </p:spPr>
      </p:pic>
      <p:pic>
        <p:nvPicPr>
          <p:cNvPr id="21" name="droppe3">
            <a:extLst>
              <a:ext uri="{FF2B5EF4-FFF2-40B4-BE49-F238E27FC236}">
                <a16:creationId xmlns:a16="http://schemas.microsoft.com/office/drawing/2014/main" xmlns="" id="{6F45426F-1C5F-CB41-A053-2F7009FA02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095" y="2706144"/>
            <a:ext cx="1409003" cy="1006431"/>
          </a:xfrm>
          <a:prstGeom prst="rect">
            <a:avLst/>
          </a:prstGeom>
        </p:spPr>
      </p:pic>
      <p:pic>
        <p:nvPicPr>
          <p:cNvPr id="22" name="droppe4">
            <a:extLst>
              <a:ext uri="{FF2B5EF4-FFF2-40B4-BE49-F238E27FC236}">
                <a16:creationId xmlns:a16="http://schemas.microsoft.com/office/drawing/2014/main" xmlns="" id="{B279D1C1-9298-D240-B322-BF14EDD9F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8585" y="2630337"/>
            <a:ext cx="1409003" cy="1006431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3D0F4DB-8564-DD43-BB51-9DDE0DE7F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258" y="749574"/>
            <a:ext cx="5701675" cy="407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34749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rona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gren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gren2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2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3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  <p:pic>
        <p:nvPicPr>
          <p:cNvPr id="4" name="star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2345CF1-478B-A845-B1F5-A6A489309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220" y="3229742"/>
            <a:ext cx="1695123" cy="1210802"/>
          </a:xfrm>
          <a:prstGeom prst="rect">
            <a:avLst/>
          </a:prstGeom>
        </p:spPr>
      </p:pic>
      <p:pic>
        <p:nvPicPr>
          <p:cNvPr id="15" name="star2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CAC99CD-0D96-5B40-8E41-942051764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649" y="3220783"/>
            <a:ext cx="1753084" cy="1252203"/>
          </a:xfrm>
          <a:prstGeom prst="rect">
            <a:avLst/>
          </a:prstGeom>
        </p:spPr>
      </p:pic>
      <p:pic>
        <p:nvPicPr>
          <p:cNvPr id="19" name="star3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EDFEDD2-D6E3-8A4F-9851-3E4BC4318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082" y="2988980"/>
            <a:ext cx="1649710" cy="1178364"/>
          </a:xfrm>
          <a:prstGeom prst="rect">
            <a:avLst/>
          </a:prstGeom>
        </p:spPr>
      </p:pic>
      <p:pic>
        <p:nvPicPr>
          <p:cNvPr id="8" name="droppe">
            <a:extLst>
              <a:ext uri="{FF2B5EF4-FFF2-40B4-BE49-F238E27FC236}">
                <a16:creationId xmlns:a16="http://schemas.microsoft.com/office/drawing/2014/main" xmlns="" id="{DB30D370-0964-3245-AD44-661AE608A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199" y="2861396"/>
            <a:ext cx="1409003" cy="1006431"/>
          </a:xfrm>
          <a:prstGeom prst="rect">
            <a:avLst/>
          </a:prstGeom>
        </p:spPr>
      </p:pic>
      <p:pic>
        <p:nvPicPr>
          <p:cNvPr id="20" name="droppe2">
            <a:extLst>
              <a:ext uri="{FF2B5EF4-FFF2-40B4-BE49-F238E27FC236}">
                <a16:creationId xmlns:a16="http://schemas.microsoft.com/office/drawing/2014/main" xmlns="" id="{FF2110B2-B8B0-B743-A5AF-3D7DC508E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7625" y="2804885"/>
            <a:ext cx="1409003" cy="1006431"/>
          </a:xfrm>
          <a:prstGeom prst="rect">
            <a:avLst/>
          </a:prstGeom>
        </p:spPr>
      </p:pic>
      <p:pic>
        <p:nvPicPr>
          <p:cNvPr id="21" name="droppe3">
            <a:extLst>
              <a:ext uri="{FF2B5EF4-FFF2-40B4-BE49-F238E27FC236}">
                <a16:creationId xmlns:a16="http://schemas.microsoft.com/office/drawing/2014/main" xmlns="" id="{6F45426F-1C5F-CB41-A053-2F7009FA02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095" y="2706144"/>
            <a:ext cx="1409003" cy="1006431"/>
          </a:xfrm>
          <a:prstGeom prst="rect">
            <a:avLst/>
          </a:prstGeom>
        </p:spPr>
      </p:pic>
      <p:pic>
        <p:nvPicPr>
          <p:cNvPr id="22" name="droppe4">
            <a:extLst>
              <a:ext uri="{FF2B5EF4-FFF2-40B4-BE49-F238E27FC236}">
                <a16:creationId xmlns:a16="http://schemas.microsoft.com/office/drawing/2014/main" xmlns="" id="{B279D1C1-9298-D240-B322-BF14EDD9F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8585" y="2630337"/>
            <a:ext cx="1409003" cy="1006431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3D0F4DB-8564-DD43-BB51-9DDE0DE7F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258" y="749574"/>
            <a:ext cx="5701675" cy="4072625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B49795C-32F5-5F42-A0D3-9B8BE72DC0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009528" y="-4285099"/>
            <a:ext cx="17614232" cy="1258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3735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rona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gren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gren2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2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3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  <p:pic>
        <p:nvPicPr>
          <p:cNvPr id="4" name="star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2345CF1-478B-A845-B1F5-A6A489309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220" y="3229742"/>
            <a:ext cx="1695123" cy="1210802"/>
          </a:xfrm>
          <a:prstGeom prst="rect">
            <a:avLst/>
          </a:prstGeom>
        </p:spPr>
      </p:pic>
      <p:pic>
        <p:nvPicPr>
          <p:cNvPr id="15" name="star2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CAC99CD-0D96-5B40-8E41-942051764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649" y="3220783"/>
            <a:ext cx="1753084" cy="1252203"/>
          </a:xfrm>
          <a:prstGeom prst="rect">
            <a:avLst/>
          </a:prstGeom>
        </p:spPr>
      </p:pic>
      <p:pic>
        <p:nvPicPr>
          <p:cNvPr id="19" name="star3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EDFEDD2-D6E3-8A4F-9851-3E4BC4318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082" y="2988980"/>
            <a:ext cx="1649710" cy="1178364"/>
          </a:xfrm>
          <a:prstGeom prst="rect">
            <a:avLst/>
          </a:prstGeom>
        </p:spPr>
      </p:pic>
      <p:pic>
        <p:nvPicPr>
          <p:cNvPr id="8" name="droppe">
            <a:extLst>
              <a:ext uri="{FF2B5EF4-FFF2-40B4-BE49-F238E27FC236}">
                <a16:creationId xmlns:a16="http://schemas.microsoft.com/office/drawing/2014/main" xmlns="" id="{DB30D370-0964-3245-AD44-661AE608A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199" y="2861396"/>
            <a:ext cx="1409003" cy="1006431"/>
          </a:xfrm>
          <a:prstGeom prst="rect">
            <a:avLst/>
          </a:prstGeom>
        </p:spPr>
      </p:pic>
      <p:pic>
        <p:nvPicPr>
          <p:cNvPr id="20" name="droppe2">
            <a:extLst>
              <a:ext uri="{FF2B5EF4-FFF2-40B4-BE49-F238E27FC236}">
                <a16:creationId xmlns:a16="http://schemas.microsoft.com/office/drawing/2014/main" xmlns="" id="{FF2110B2-B8B0-B743-A5AF-3D7DC508E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7625" y="2804885"/>
            <a:ext cx="1409003" cy="1006431"/>
          </a:xfrm>
          <a:prstGeom prst="rect">
            <a:avLst/>
          </a:prstGeom>
        </p:spPr>
      </p:pic>
      <p:pic>
        <p:nvPicPr>
          <p:cNvPr id="21" name="droppe3">
            <a:extLst>
              <a:ext uri="{FF2B5EF4-FFF2-40B4-BE49-F238E27FC236}">
                <a16:creationId xmlns:a16="http://schemas.microsoft.com/office/drawing/2014/main" xmlns="" id="{6F45426F-1C5F-CB41-A053-2F7009FA02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095" y="2706144"/>
            <a:ext cx="1409003" cy="1006431"/>
          </a:xfrm>
          <a:prstGeom prst="rect">
            <a:avLst/>
          </a:prstGeom>
        </p:spPr>
      </p:pic>
      <p:pic>
        <p:nvPicPr>
          <p:cNvPr id="22" name="droppe4">
            <a:extLst>
              <a:ext uri="{FF2B5EF4-FFF2-40B4-BE49-F238E27FC236}">
                <a16:creationId xmlns:a16="http://schemas.microsoft.com/office/drawing/2014/main" xmlns="" id="{B279D1C1-9298-D240-B322-BF14EDD9F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8585" y="2630337"/>
            <a:ext cx="1409003" cy="1006431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3D0F4DB-8564-DD43-BB51-9DDE0DE7F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258" y="749574"/>
            <a:ext cx="5701675" cy="4072625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B49795C-32F5-5F42-A0D3-9B8BE72DC0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258" y="577917"/>
            <a:ext cx="5694812" cy="406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14265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rona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gren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gren2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2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3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  <p:pic>
        <p:nvPicPr>
          <p:cNvPr id="4" name="star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2345CF1-478B-A845-B1F5-A6A489309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220" y="3229742"/>
            <a:ext cx="1695123" cy="1210802"/>
          </a:xfrm>
          <a:prstGeom prst="rect">
            <a:avLst/>
          </a:prstGeom>
        </p:spPr>
      </p:pic>
      <p:pic>
        <p:nvPicPr>
          <p:cNvPr id="15" name="star2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CAC99CD-0D96-5B40-8E41-942051764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649" y="3220783"/>
            <a:ext cx="1753084" cy="1252203"/>
          </a:xfrm>
          <a:prstGeom prst="rect">
            <a:avLst/>
          </a:prstGeom>
        </p:spPr>
      </p:pic>
      <p:pic>
        <p:nvPicPr>
          <p:cNvPr id="19" name="star3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EDFEDD2-D6E3-8A4F-9851-3E4BC4318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082" y="2988980"/>
            <a:ext cx="1649710" cy="1178364"/>
          </a:xfrm>
          <a:prstGeom prst="rect">
            <a:avLst/>
          </a:prstGeom>
        </p:spPr>
      </p:pic>
      <p:pic>
        <p:nvPicPr>
          <p:cNvPr id="8" name="droppe">
            <a:extLst>
              <a:ext uri="{FF2B5EF4-FFF2-40B4-BE49-F238E27FC236}">
                <a16:creationId xmlns:a16="http://schemas.microsoft.com/office/drawing/2014/main" xmlns="" id="{DB30D370-0964-3245-AD44-661AE608A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199" y="2861396"/>
            <a:ext cx="1409003" cy="1006431"/>
          </a:xfrm>
          <a:prstGeom prst="rect">
            <a:avLst/>
          </a:prstGeom>
        </p:spPr>
      </p:pic>
      <p:pic>
        <p:nvPicPr>
          <p:cNvPr id="20" name="droppe2">
            <a:extLst>
              <a:ext uri="{FF2B5EF4-FFF2-40B4-BE49-F238E27FC236}">
                <a16:creationId xmlns:a16="http://schemas.microsoft.com/office/drawing/2014/main" xmlns="" id="{FF2110B2-B8B0-B743-A5AF-3D7DC508E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7625" y="2804885"/>
            <a:ext cx="1409003" cy="1006431"/>
          </a:xfrm>
          <a:prstGeom prst="rect">
            <a:avLst/>
          </a:prstGeom>
        </p:spPr>
      </p:pic>
      <p:pic>
        <p:nvPicPr>
          <p:cNvPr id="21" name="droppe3">
            <a:extLst>
              <a:ext uri="{FF2B5EF4-FFF2-40B4-BE49-F238E27FC236}">
                <a16:creationId xmlns:a16="http://schemas.microsoft.com/office/drawing/2014/main" xmlns="" id="{6F45426F-1C5F-CB41-A053-2F7009FA02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095" y="2706144"/>
            <a:ext cx="1409003" cy="1006431"/>
          </a:xfrm>
          <a:prstGeom prst="rect">
            <a:avLst/>
          </a:prstGeom>
        </p:spPr>
      </p:pic>
      <p:pic>
        <p:nvPicPr>
          <p:cNvPr id="22" name="droppe4">
            <a:extLst>
              <a:ext uri="{FF2B5EF4-FFF2-40B4-BE49-F238E27FC236}">
                <a16:creationId xmlns:a16="http://schemas.microsoft.com/office/drawing/2014/main" xmlns="" id="{B279D1C1-9298-D240-B322-BF14EDD9F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8585" y="2630337"/>
            <a:ext cx="1409003" cy="1006431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3D0F4DB-8564-DD43-BB51-9DDE0DE7F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258" y="749574"/>
            <a:ext cx="5701675" cy="4072625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B49795C-32F5-5F42-A0D3-9B8BE72DC0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258" y="577917"/>
            <a:ext cx="5694812" cy="406772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92D1F0C4-6DE0-574E-BFD9-23B0E3E238D1}"/>
              </a:ext>
            </a:extLst>
          </p:cNvPr>
          <p:cNvSpPr/>
          <p:nvPr/>
        </p:nvSpPr>
        <p:spPr>
          <a:xfrm flipH="1" flipV="1">
            <a:off x="4645939" y="17870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5A060C0C-AACB-B745-BA8A-8C3D1DA08638}"/>
              </a:ext>
            </a:extLst>
          </p:cNvPr>
          <p:cNvSpPr/>
          <p:nvPr/>
        </p:nvSpPr>
        <p:spPr>
          <a:xfrm flipH="1" flipV="1">
            <a:off x="4318914" y="198074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63F61F0-FC29-A448-8122-2E091FFEF59A}"/>
              </a:ext>
            </a:extLst>
          </p:cNvPr>
          <p:cNvSpPr/>
          <p:nvPr/>
        </p:nvSpPr>
        <p:spPr>
          <a:xfrm flipH="1" flipV="1">
            <a:off x="4531639" y="22061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2D1BD3EB-DDF0-E64B-83B1-BA76C7304180}"/>
              </a:ext>
            </a:extLst>
          </p:cNvPr>
          <p:cNvSpPr/>
          <p:nvPr/>
        </p:nvSpPr>
        <p:spPr>
          <a:xfrm flipH="1" flipV="1">
            <a:off x="7353349" y="20025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AFD23F6C-1900-CA47-9F5A-AE549F04240C}"/>
              </a:ext>
            </a:extLst>
          </p:cNvPr>
          <p:cNvSpPr/>
          <p:nvPr/>
        </p:nvSpPr>
        <p:spPr>
          <a:xfrm flipH="1" flipV="1">
            <a:off x="4966614" y="18727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7437BA56-BBAF-2540-8313-12F4ADCEC090}"/>
              </a:ext>
            </a:extLst>
          </p:cNvPr>
          <p:cNvSpPr/>
          <p:nvPr/>
        </p:nvSpPr>
        <p:spPr>
          <a:xfrm flipH="1" flipV="1">
            <a:off x="5049164" y="21013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589DBEB-C9D4-7A4F-AAF4-E2393C072651}"/>
              </a:ext>
            </a:extLst>
          </p:cNvPr>
          <p:cNvSpPr/>
          <p:nvPr/>
        </p:nvSpPr>
        <p:spPr>
          <a:xfrm flipH="1" flipV="1">
            <a:off x="6761787" y="2001528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46FF8B5B-9025-B246-AF7E-233B397ACA35}"/>
              </a:ext>
            </a:extLst>
          </p:cNvPr>
          <p:cNvSpPr/>
          <p:nvPr/>
        </p:nvSpPr>
        <p:spPr>
          <a:xfrm flipH="1" flipV="1">
            <a:off x="5299989" y="19108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8E0C403-D8BD-8C4B-9B81-4F3A56826EE4}"/>
              </a:ext>
            </a:extLst>
          </p:cNvPr>
          <p:cNvSpPr/>
          <p:nvPr/>
        </p:nvSpPr>
        <p:spPr>
          <a:xfrm flipH="1" flipV="1">
            <a:off x="7642274" y="19263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4BE6C86F-09C6-F147-8ADA-19CCA2E63C3B}"/>
              </a:ext>
            </a:extLst>
          </p:cNvPr>
          <p:cNvSpPr/>
          <p:nvPr/>
        </p:nvSpPr>
        <p:spPr>
          <a:xfrm flipH="1" flipV="1">
            <a:off x="4741189" y="20537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114B3EF-E8A0-D34B-AB96-35A62D3153AF}"/>
              </a:ext>
            </a:extLst>
          </p:cNvPr>
          <p:cNvSpPr/>
          <p:nvPr/>
        </p:nvSpPr>
        <p:spPr>
          <a:xfrm flipH="1" flipV="1">
            <a:off x="6545887" y="1877703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FB0C64C6-412D-4F45-AA4E-295D190E5D09}"/>
              </a:ext>
            </a:extLst>
          </p:cNvPr>
          <p:cNvSpPr/>
          <p:nvPr/>
        </p:nvSpPr>
        <p:spPr>
          <a:xfrm flipH="1" flipV="1">
            <a:off x="7067599" y="2012032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C472778D-1B1B-6440-90BC-5FFBBD977D6B}"/>
              </a:ext>
            </a:extLst>
          </p:cNvPr>
          <p:cNvSpPr/>
          <p:nvPr/>
        </p:nvSpPr>
        <p:spPr>
          <a:xfrm flipH="1" flipV="1">
            <a:off x="7064424" y="22565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8D8E95BA-8D37-6149-8C59-78D3EF5C0E67}"/>
              </a:ext>
            </a:extLst>
          </p:cNvPr>
          <p:cNvSpPr/>
          <p:nvPr/>
        </p:nvSpPr>
        <p:spPr>
          <a:xfrm flipH="1" flipV="1">
            <a:off x="7718474" y="2246982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988255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rona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gren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gren2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2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3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  <p:pic>
        <p:nvPicPr>
          <p:cNvPr id="4" name="star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2345CF1-478B-A845-B1F5-A6A489309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220" y="3229742"/>
            <a:ext cx="1695123" cy="1210802"/>
          </a:xfrm>
          <a:prstGeom prst="rect">
            <a:avLst/>
          </a:prstGeom>
        </p:spPr>
      </p:pic>
      <p:pic>
        <p:nvPicPr>
          <p:cNvPr id="15" name="star2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CAC99CD-0D96-5B40-8E41-942051764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649" y="3220783"/>
            <a:ext cx="1753084" cy="1252203"/>
          </a:xfrm>
          <a:prstGeom prst="rect">
            <a:avLst/>
          </a:prstGeom>
        </p:spPr>
      </p:pic>
      <p:pic>
        <p:nvPicPr>
          <p:cNvPr id="19" name="star3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EDFEDD2-D6E3-8A4F-9851-3E4BC4318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082" y="2988980"/>
            <a:ext cx="1649710" cy="1178364"/>
          </a:xfrm>
          <a:prstGeom prst="rect">
            <a:avLst/>
          </a:prstGeom>
        </p:spPr>
      </p:pic>
      <p:pic>
        <p:nvPicPr>
          <p:cNvPr id="8" name="droppe">
            <a:extLst>
              <a:ext uri="{FF2B5EF4-FFF2-40B4-BE49-F238E27FC236}">
                <a16:creationId xmlns:a16="http://schemas.microsoft.com/office/drawing/2014/main" xmlns="" id="{DB30D370-0964-3245-AD44-661AE608A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199" y="2861396"/>
            <a:ext cx="1409003" cy="1006431"/>
          </a:xfrm>
          <a:prstGeom prst="rect">
            <a:avLst/>
          </a:prstGeom>
        </p:spPr>
      </p:pic>
      <p:pic>
        <p:nvPicPr>
          <p:cNvPr id="20" name="droppe2">
            <a:extLst>
              <a:ext uri="{FF2B5EF4-FFF2-40B4-BE49-F238E27FC236}">
                <a16:creationId xmlns:a16="http://schemas.microsoft.com/office/drawing/2014/main" xmlns="" id="{FF2110B2-B8B0-B743-A5AF-3D7DC508E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7625" y="2804885"/>
            <a:ext cx="1409003" cy="1006431"/>
          </a:xfrm>
          <a:prstGeom prst="rect">
            <a:avLst/>
          </a:prstGeom>
        </p:spPr>
      </p:pic>
      <p:pic>
        <p:nvPicPr>
          <p:cNvPr id="21" name="droppe3">
            <a:extLst>
              <a:ext uri="{FF2B5EF4-FFF2-40B4-BE49-F238E27FC236}">
                <a16:creationId xmlns:a16="http://schemas.microsoft.com/office/drawing/2014/main" xmlns="" id="{6F45426F-1C5F-CB41-A053-2F7009FA02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095" y="2706144"/>
            <a:ext cx="1409003" cy="1006431"/>
          </a:xfrm>
          <a:prstGeom prst="rect">
            <a:avLst/>
          </a:prstGeom>
        </p:spPr>
      </p:pic>
      <p:pic>
        <p:nvPicPr>
          <p:cNvPr id="22" name="droppe4">
            <a:extLst>
              <a:ext uri="{FF2B5EF4-FFF2-40B4-BE49-F238E27FC236}">
                <a16:creationId xmlns:a16="http://schemas.microsoft.com/office/drawing/2014/main" xmlns="" id="{B279D1C1-9298-D240-B322-BF14EDD9F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8585" y="2630337"/>
            <a:ext cx="1409003" cy="1006431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3D0F4DB-8564-DD43-BB51-9DDE0DE7F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258" y="749574"/>
            <a:ext cx="5701675" cy="4072625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B49795C-32F5-5F42-A0D3-9B8BE72DC0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258" y="577917"/>
            <a:ext cx="5694812" cy="406772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92D1F0C4-6DE0-574E-BFD9-23B0E3E238D1}"/>
              </a:ext>
            </a:extLst>
          </p:cNvPr>
          <p:cNvSpPr/>
          <p:nvPr/>
        </p:nvSpPr>
        <p:spPr>
          <a:xfrm flipH="1" flipV="1">
            <a:off x="4645939" y="17870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5A060C0C-AACB-B745-BA8A-8C3D1DA08638}"/>
              </a:ext>
            </a:extLst>
          </p:cNvPr>
          <p:cNvSpPr/>
          <p:nvPr/>
        </p:nvSpPr>
        <p:spPr>
          <a:xfrm flipH="1" flipV="1">
            <a:off x="4318914" y="198074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63F61F0-FC29-A448-8122-2E091FFEF59A}"/>
              </a:ext>
            </a:extLst>
          </p:cNvPr>
          <p:cNvSpPr/>
          <p:nvPr/>
        </p:nvSpPr>
        <p:spPr>
          <a:xfrm flipH="1" flipV="1">
            <a:off x="4531639" y="22061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2D1BD3EB-DDF0-E64B-83B1-BA76C7304180}"/>
              </a:ext>
            </a:extLst>
          </p:cNvPr>
          <p:cNvSpPr/>
          <p:nvPr/>
        </p:nvSpPr>
        <p:spPr>
          <a:xfrm flipH="1" flipV="1">
            <a:off x="7353349" y="20025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AFD23F6C-1900-CA47-9F5A-AE549F04240C}"/>
              </a:ext>
            </a:extLst>
          </p:cNvPr>
          <p:cNvSpPr/>
          <p:nvPr/>
        </p:nvSpPr>
        <p:spPr>
          <a:xfrm flipH="1" flipV="1">
            <a:off x="4966614" y="18727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7437BA56-BBAF-2540-8313-12F4ADCEC090}"/>
              </a:ext>
            </a:extLst>
          </p:cNvPr>
          <p:cNvSpPr/>
          <p:nvPr/>
        </p:nvSpPr>
        <p:spPr>
          <a:xfrm flipH="1" flipV="1">
            <a:off x="5049164" y="21013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589DBEB-C9D4-7A4F-AAF4-E2393C072651}"/>
              </a:ext>
            </a:extLst>
          </p:cNvPr>
          <p:cNvSpPr/>
          <p:nvPr/>
        </p:nvSpPr>
        <p:spPr>
          <a:xfrm flipH="1" flipV="1">
            <a:off x="6761787" y="2001528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46FF8B5B-9025-B246-AF7E-233B397ACA35}"/>
              </a:ext>
            </a:extLst>
          </p:cNvPr>
          <p:cNvSpPr/>
          <p:nvPr/>
        </p:nvSpPr>
        <p:spPr>
          <a:xfrm flipH="1" flipV="1">
            <a:off x="5299989" y="19108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8E0C403-D8BD-8C4B-9B81-4F3A56826EE4}"/>
              </a:ext>
            </a:extLst>
          </p:cNvPr>
          <p:cNvSpPr/>
          <p:nvPr/>
        </p:nvSpPr>
        <p:spPr>
          <a:xfrm flipH="1" flipV="1">
            <a:off x="7642274" y="19263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4BE6C86F-09C6-F147-8ADA-19CCA2E63C3B}"/>
              </a:ext>
            </a:extLst>
          </p:cNvPr>
          <p:cNvSpPr/>
          <p:nvPr/>
        </p:nvSpPr>
        <p:spPr>
          <a:xfrm flipH="1" flipV="1">
            <a:off x="4741189" y="20537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114B3EF-E8A0-D34B-AB96-35A62D3153AF}"/>
              </a:ext>
            </a:extLst>
          </p:cNvPr>
          <p:cNvSpPr/>
          <p:nvPr/>
        </p:nvSpPr>
        <p:spPr>
          <a:xfrm flipH="1" flipV="1">
            <a:off x="6545887" y="1877703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FB0C64C6-412D-4F45-AA4E-295D190E5D09}"/>
              </a:ext>
            </a:extLst>
          </p:cNvPr>
          <p:cNvSpPr/>
          <p:nvPr/>
        </p:nvSpPr>
        <p:spPr>
          <a:xfrm flipH="1" flipV="1">
            <a:off x="7067599" y="2012032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C472778D-1B1B-6440-90BC-5FFBBD977D6B}"/>
              </a:ext>
            </a:extLst>
          </p:cNvPr>
          <p:cNvSpPr/>
          <p:nvPr/>
        </p:nvSpPr>
        <p:spPr>
          <a:xfrm flipH="1" flipV="1">
            <a:off x="7064424" y="22565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8D8E95BA-8D37-6149-8C59-78D3EF5C0E67}"/>
              </a:ext>
            </a:extLst>
          </p:cNvPr>
          <p:cNvSpPr/>
          <p:nvPr/>
        </p:nvSpPr>
        <p:spPr>
          <a:xfrm flipH="1" flipV="1">
            <a:off x="7718474" y="2246982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A761AFD-4F61-EA49-B212-03EA3348C1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8110" y="-151573"/>
            <a:ext cx="10607354" cy="757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9090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D903FFBF-18AF-D64A-8D49-F34B4C39B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954" y="520861"/>
            <a:ext cx="6692482" cy="4780344"/>
          </a:xfrm>
          <a:prstGeom prst="rect">
            <a:avLst/>
          </a:prstGeom>
        </p:spPr>
      </p:pic>
      <p:pic>
        <p:nvPicPr>
          <p:cNvPr id="6" name="Picture 5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95E3CD82-1263-B04F-9F2F-21AD32AAA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9779" y="520861"/>
            <a:ext cx="6692482" cy="478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5258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rona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gren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gren2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2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3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  <p:pic>
        <p:nvPicPr>
          <p:cNvPr id="4" name="star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2345CF1-478B-A845-B1F5-A6A489309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220" y="3229742"/>
            <a:ext cx="1695123" cy="1210802"/>
          </a:xfrm>
          <a:prstGeom prst="rect">
            <a:avLst/>
          </a:prstGeom>
        </p:spPr>
      </p:pic>
      <p:pic>
        <p:nvPicPr>
          <p:cNvPr id="15" name="star2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CAC99CD-0D96-5B40-8E41-942051764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649" y="3220783"/>
            <a:ext cx="1753084" cy="1252203"/>
          </a:xfrm>
          <a:prstGeom prst="rect">
            <a:avLst/>
          </a:prstGeom>
        </p:spPr>
      </p:pic>
      <p:pic>
        <p:nvPicPr>
          <p:cNvPr id="19" name="star3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EDFEDD2-D6E3-8A4F-9851-3E4BC4318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082" y="2988980"/>
            <a:ext cx="1649710" cy="1178364"/>
          </a:xfrm>
          <a:prstGeom prst="rect">
            <a:avLst/>
          </a:prstGeom>
        </p:spPr>
      </p:pic>
      <p:pic>
        <p:nvPicPr>
          <p:cNvPr id="8" name="droppe">
            <a:extLst>
              <a:ext uri="{FF2B5EF4-FFF2-40B4-BE49-F238E27FC236}">
                <a16:creationId xmlns:a16="http://schemas.microsoft.com/office/drawing/2014/main" xmlns="" id="{DB30D370-0964-3245-AD44-661AE608A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199" y="2861396"/>
            <a:ext cx="1409003" cy="1006431"/>
          </a:xfrm>
          <a:prstGeom prst="rect">
            <a:avLst/>
          </a:prstGeom>
        </p:spPr>
      </p:pic>
      <p:pic>
        <p:nvPicPr>
          <p:cNvPr id="20" name="droppe2">
            <a:extLst>
              <a:ext uri="{FF2B5EF4-FFF2-40B4-BE49-F238E27FC236}">
                <a16:creationId xmlns:a16="http://schemas.microsoft.com/office/drawing/2014/main" xmlns="" id="{FF2110B2-B8B0-B743-A5AF-3D7DC508E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7625" y="2804885"/>
            <a:ext cx="1409003" cy="1006431"/>
          </a:xfrm>
          <a:prstGeom prst="rect">
            <a:avLst/>
          </a:prstGeom>
        </p:spPr>
      </p:pic>
      <p:pic>
        <p:nvPicPr>
          <p:cNvPr id="21" name="droppe3">
            <a:extLst>
              <a:ext uri="{FF2B5EF4-FFF2-40B4-BE49-F238E27FC236}">
                <a16:creationId xmlns:a16="http://schemas.microsoft.com/office/drawing/2014/main" xmlns="" id="{6F45426F-1C5F-CB41-A053-2F7009FA02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095" y="2706144"/>
            <a:ext cx="1409003" cy="1006431"/>
          </a:xfrm>
          <a:prstGeom prst="rect">
            <a:avLst/>
          </a:prstGeom>
        </p:spPr>
      </p:pic>
      <p:pic>
        <p:nvPicPr>
          <p:cNvPr id="22" name="droppe4">
            <a:extLst>
              <a:ext uri="{FF2B5EF4-FFF2-40B4-BE49-F238E27FC236}">
                <a16:creationId xmlns:a16="http://schemas.microsoft.com/office/drawing/2014/main" xmlns="" id="{B279D1C1-9298-D240-B322-BF14EDD9F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8585" y="2630337"/>
            <a:ext cx="1409003" cy="1006431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3D0F4DB-8564-DD43-BB51-9DDE0DE7F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258" y="749574"/>
            <a:ext cx="5701675" cy="4072625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B49795C-32F5-5F42-A0D3-9B8BE72DC0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258" y="577917"/>
            <a:ext cx="5694812" cy="406772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92D1F0C4-6DE0-574E-BFD9-23B0E3E238D1}"/>
              </a:ext>
            </a:extLst>
          </p:cNvPr>
          <p:cNvSpPr/>
          <p:nvPr/>
        </p:nvSpPr>
        <p:spPr>
          <a:xfrm flipH="1" flipV="1">
            <a:off x="4645939" y="17870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5A060C0C-AACB-B745-BA8A-8C3D1DA08638}"/>
              </a:ext>
            </a:extLst>
          </p:cNvPr>
          <p:cNvSpPr/>
          <p:nvPr/>
        </p:nvSpPr>
        <p:spPr>
          <a:xfrm flipH="1" flipV="1">
            <a:off x="4318914" y="198074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63F61F0-FC29-A448-8122-2E091FFEF59A}"/>
              </a:ext>
            </a:extLst>
          </p:cNvPr>
          <p:cNvSpPr/>
          <p:nvPr/>
        </p:nvSpPr>
        <p:spPr>
          <a:xfrm flipH="1" flipV="1">
            <a:off x="4531639" y="22061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2D1BD3EB-DDF0-E64B-83B1-BA76C7304180}"/>
              </a:ext>
            </a:extLst>
          </p:cNvPr>
          <p:cNvSpPr/>
          <p:nvPr/>
        </p:nvSpPr>
        <p:spPr>
          <a:xfrm flipH="1" flipV="1">
            <a:off x="7353349" y="20025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AFD23F6C-1900-CA47-9F5A-AE549F04240C}"/>
              </a:ext>
            </a:extLst>
          </p:cNvPr>
          <p:cNvSpPr/>
          <p:nvPr/>
        </p:nvSpPr>
        <p:spPr>
          <a:xfrm flipH="1" flipV="1">
            <a:off x="4966614" y="18727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7437BA56-BBAF-2540-8313-12F4ADCEC090}"/>
              </a:ext>
            </a:extLst>
          </p:cNvPr>
          <p:cNvSpPr/>
          <p:nvPr/>
        </p:nvSpPr>
        <p:spPr>
          <a:xfrm flipH="1" flipV="1">
            <a:off x="5049164" y="21013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589DBEB-C9D4-7A4F-AAF4-E2393C072651}"/>
              </a:ext>
            </a:extLst>
          </p:cNvPr>
          <p:cNvSpPr/>
          <p:nvPr/>
        </p:nvSpPr>
        <p:spPr>
          <a:xfrm flipH="1" flipV="1">
            <a:off x="6761787" y="2001528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46FF8B5B-9025-B246-AF7E-233B397ACA35}"/>
              </a:ext>
            </a:extLst>
          </p:cNvPr>
          <p:cNvSpPr/>
          <p:nvPr/>
        </p:nvSpPr>
        <p:spPr>
          <a:xfrm flipH="1" flipV="1">
            <a:off x="5299989" y="19108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8E0C403-D8BD-8C4B-9B81-4F3A56826EE4}"/>
              </a:ext>
            </a:extLst>
          </p:cNvPr>
          <p:cNvSpPr/>
          <p:nvPr/>
        </p:nvSpPr>
        <p:spPr>
          <a:xfrm flipH="1" flipV="1">
            <a:off x="7642274" y="19263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4BE6C86F-09C6-F147-8ADA-19CCA2E63C3B}"/>
              </a:ext>
            </a:extLst>
          </p:cNvPr>
          <p:cNvSpPr/>
          <p:nvPr/>
        </p:nvSpPr>
        <p:spPr>
          <a:xfrm flipH="1" flipV="1">
            <a:off x="4741189" y="20537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114B3EF-E8A0-D34B-AB96-35A62D3153AF}"/>
              </a:ext>
            </a:extLst>
          </p:cNvPr>
          <p:cNvSpPr/>
          <p:nvPr/>
        </p:nvSpPr>
        <p:spPr>
          <a:xfrm flipH="1" flipV="1">
            <a:off x="6545887" y="1877703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FB0C64C6-412D-4F45-AA4E-295D190E5D09}"/>
              </a:ext>
            </a:extLst>
          </p:cNvPr>
          <p:cNvSpPr/>
          <p:nvPr/>
        </p:nvSpPr>
        <p:spPr>
          <a:xfrm flipH="1" flipV="1">
            <a:off x="7067599" y="2012032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C472778D-1B1B-6440-90BC-5FFBBD977D6B}"/>
              </a:ext>
            </a:extLst>
          </p:cNvPr>
          <p:cNvSpPr/>
          <p:nvPr/>
        </p:nvSpPr>
        <p:spPr>
          <a:xfrm flipH="1" flipV="1">
            <a:off x="7064424" y="22565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8D8E95BA-8D37-6149-8C59-78D3EF5C0E67}"/>
              </a:ext>
            </a:extLst>
          </p:cNvPr>
          <p:cNvSpPr/>
          <p:nvPr/>
        </p:nvSpPr>
        <p:spPr>
          <a:xfrm flipH="1" flipV="1">
            <a:off x="7718474" y="2246982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4" name="kors">
            <a:extLst>
              <a:ext uri="{FF2B5EF4-FFF2-40B4-BE49-F238E27FC236}">
                <a16:creationId xmlns:a16="http://schemas.microsoft.com/office/drawing/2014/main" xmlns="" id="{3A761AFD-4F61-EA49-B212-03EA3348C1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6164" y="419939"/>
            <a:ext cx="2101736" cy="1501240"/>
          </a:xfrm>
          <a:prstGeom prst="rect">
            <a:avLst/>
          </a:prstGeom>
        </p:spPr>
      </p:pic>
      <p:pic>
        <p:nvPicPr>
          <p:cNvPr id="38" name="kors">
            <a:extLst>
              <a:ext uri="{FF2B5EF4-FFF2-40B4-BE49-F238E27FC236}">
                <a16:creationId xmlns:a16="http://schemas.microsoft.com/office/drawing/2014/main" xmlns="" id="{EC49319F-E514-D040-ADCF-4CB66E4304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2585" y="948719"/>
            <a:ext cx="1419985" cy="1014275"/>
          </a:xfrm>
          <a:prstGeom prst="rect">
            <a:avLst/>
          </a:prstGeom>
        </p:spPr>
      </p:pic>
      <p:pic>
        <p:nvPicPr>
          <p:cNvPr id="39" name="kors">
            <a:extLst>
              <a:ext uri="{FF2B5EF4-FFF2-40B4-BE49-F238E27FC236}">
                <a16:creationId xmlns:a16="http://schemas.microsoft.com/office/drawing/2014/main" xmlns="" id="{3CC76DB6-6049-1845-8F6D-79E100F2B4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3914" y="956565"/>
            <a:ext cx="1419985" cy="101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910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ägg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C7C31219-E033-4846-A7BE-5D49125D91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94468" y="-906015"/>
            <a:ext cx="12646618" cy="9033298"/>
          </a:xfrm>
          <a:prstGeom prst="rect">
            <a:avLst/>
          </a:prstGeom>
        </p:spPr>
      </p:pic>
      <p:pic>
        <p:nvPicPr>
          <p:cNvPr id="3" name="krona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gren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gren2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2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3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  <p:pic>
        <p:nvPicPr>
          <p:cNvPr id="4" name="star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2345CF1-478B-A845-B1F5-A6A489309A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5220" y="3229742"/>
            <a:ext cx="1695123" cy="1210802"/>
          </a:xfrm>
          <a:prstGeom prst="rect">
            <a:avLst/>
          </a:prstGeom>
        </p:spPr>
      </p:pic>
      <p:pic>
        <p:nvPicPr>
          <p:cNvPr id="15" name="star2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CAC99CD-0D96-5B40-8E41-942051764B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3649" y="3220783"/>
            <a:ext cx="1753084" cy="1252203"/>
          </a:xfrm>
          <a:prstGeom prst="rect">
            <a:avLst/>
          </a:prstGeom>
        </p:spPr>
      </p:pic>
      <p:pic>
        <p:nvPicPr>
          <p:cNvPr id="19" name="star3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EDFEDD2-D6E3-8A4F-9851-3E4BC43188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7082" y="2988980"/>
            <a:ext cx="1649710" cy="1178364"/>
          </a:xfrm>
          <a:prstGeom prst="rect">
            <a:avLst/>
          </a:prstGeom>
        </p:spPr>
      </p:pic>
      <p:pic>
        <p:nvPicPr>
          <p:cNvPr id="8" name="droppe">
            <a:extLst>
              <a:ext uri="{FF2B5EF4-FFF2-40B4-BE49-F238E27FC236}">
                <a16:creationId xmlns:a16="http://schemas.microsoft.com/office/drawing/2014/main" xmlns="" id="{DB30D370-0964-3245-AD44-661AE608AC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199" y="2861396"/>
            <a:ext cx="1409003" cy="1006431"/>
          </a:xfrm>
          <a:prstGeom prst="rect">
            <a:avLst/>
          </a:prstGeom>
        </p:spPr>
      </p:pic>
      <p:pic>
        <p:nvPicPr>
          <p:cNvPr id="20" name="droppe2">
            <a:extLst>
              <a:ext uri="{FF2B5EF4-FFF2-40B4-BE49-F238E27FC236}">
                <a16:creationId xmlns:a16="http://schemas.microsoft.com/office/drawing/2014/main" xmlns="" id="{FF2110B2-B8B0-B743-A5AF-3D7DC508E6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7625" y="2804885"/>
            <a:ext cx="1409003" cy="1006431"/>
          </a:xfrm>
          <a:prstGeom prst="rect">
            <a:avLst/>
          </a:prstGeom>
        </p:spPr>
      </p:pic>
      <p:pic>
        <p:nvPicPr>
          <p:cNvPr id="21" name="droppe3">
            <a:extLst>
              <a:ext uri="{FF2B5EF4-FFF2-40B4-BE49-F238E27FC236}">
                <a16:creationId xmlns:a16="http://schemas.microsoft.com/office/drawing/2014/main" xmlns="" id="{6F45426F-1C5F-CB41-A053-2F7009FA0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1095" y="2706144"/>
            <a:ext cx="1409003" cy="1006431"/>
          </a:xfrm>
          <a:prstGeom prst="rect">
            <a:avLst/>
          </a:prstGeom>
        </p:spPr>
      </p:pic>
      <p:pic>
        <p:nvPicPr>
          <p:cNvPr id="22" name="droppe4">
            <a:extLst>
              <a:ext uri="{FF2B5EF4-FFF2-40B4-BE49-F238E27FC236}">
                <a16:creationId xmlns:a16="http://schemas.microsoft.com/office/drawing/2014/main" xmlns="" id="{B279D1C1-9298-D240-B322-BF14EDD9F7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8585" y="2630337"/>
            <a:ext cx="1409003" cy="1006431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3D0F4DB-8564-DD43-BB51-9DDE0DE7F1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1258" y="749574"/>
            <a:ext cx="5701675" cy="4072625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B49795C-32F5-5F42-A0D3-9B8BE72DC0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1258" y="577917"/>
            <a:ext cx="5694812" cy="406772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92D1F0C4-6DE0-574E-BFD9-23B0E3E238D1}"/>
              </a:ext>
            </a:extLst>
          </p:cNvPr>
          <p:cNvSpPr/>
          <p:nvPr/>
        </p:nvSpPr>
        <p:spPr>
          <a:xfrm flipH="1" flipV="1">
            <a:off x="4645939" y="17870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5A060C0C-AACB-B745-BA8A-8C3D1DA08638}"/>
              </a:ext>
            </a:extLst>
          </p:cNvPr>
          <p:cNvSpPr/>
          <p:nvPr/>
        </p:nvSpPr>
        <p:spPr>
          <a:xfrm flipH="1" flipV="1">
            <a:off x="4318914" y="198074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63F61F0-FC29-A448-8122-2E091FFEF59A}"/>
              </a:ext>
            </a:extLst>
          </p:cNvPr>
          <p:cNvSpPr/>
          <p:nvPr/>
        </p:nvSpPr>
        <p:spPr>
          <a:xfrm flipH="1" flipV="1">
            <a:off x="4531639" y="22061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2D1BD3EB-DDF0-E64B-83B1-BA76C7304180}"/>
              </a:ext>
            </a:extLst>
          </p:cNvPr>
          <p:cNvSpPr/>
          <p:nvPr/>
        </p:nvSpPr>
        <p:spPr>
          <a:xfrm flipH="1" flipV="1">
            <a:off x="7353349" y="20025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AFD23F6C-1900-CA47-9F5A-AE549F04240C}"/>
              </a:ext>
            </a:extLst>
          </p:cNvPr>
          <p:cNvSpPr/>
          <p:nvPr/>
        </p:nvSpPr>
        <p:spPr>
          <a:xfrm flipH="1" flipV="1">
            <a:off x="4966614" y="18727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7437BA56-BBAF-2540-8313-12F4ADCEC090}"/>
              </a:ext>
            </a:extLst>
          </p:cNvPr>
          <p:cNvSpPr/>
          <p:nvPr/>
        </p:nvSpPr>
        <p:spPr>
          <a:xfrm flipH="1" flipV="1">
            <a:off x="5049164" y="21013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589DBEB-C9D4-7A4F-AAF4-E2393C072651}"/>
              </a:ext>
            </a:extLst>
          </p:cNvPr>
          <p:cNvSpPr/>
          <p:nvPr/>
        </p:nvSpPr>
        <p:spPr>
          <a:xfrm flipH="1" flipV="1">
            <a:off x="6761787" y="2001528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46FF8B5B-9025-B246-AF7E-233B397ACA35}"/>
              </a:ext>
            </a:extLst>
          </p:cNvPr>
          <p:cNvSpPr/>
          <p:nvPr/>
        </p:nvSpPr>
        <p:spPr>
          <a:xfrm flipH="1" flipV="1">
            <a:off x="5299989" y="19108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8E0C403-D8BD-8C4B-9B81-4F3A56826EE4}"/>
              </a:ext>
            </a:extLst>
          </p:cNvPr>
          <p:cNvSpPr/>
          <p:nvPr/>
        </p:nvSpPr>
        <p:spPr>
          <a:xfrm flipH="1" flipV="1">
            <a:off x="7642274" y="19263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4BE6C86F-09C6-F147-8ADA-19CCA2E63C3B}"/>
              </a:ext>
            </a:extLst>
          </p:cNvPr>
          <p:cNvSpPr/>
          <p:nvPr/>
        </p:nvSpPr>
        <p:spPr>
          <a:xfrm flipH="1" flipV="1">
            <a:off x="4741189" y="20537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114B3EF-E8A0-D34B-AB96-35A62D3153AF}"/>
              </a:ext>
            </a:extLst>
          </p:cNvPr>
          <p:cNvSpPr/>
          <p:nvPr/>
        </p:nvSpPr>
        <p:spPr>
          <a:xfrm flipH="1" flipV="1">
            <a:off x="6545887" y="1877703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FB0C64C6-412D-4F45-AA4E-295D190E5D09}"/>
              </a:ext>
            </a:extLst>
          </p:cNvPr>
          <p:cNvSpPr/>
          <p:nvPr/>
        </p:nvSpPr>
        <p:spPr>
          <a:xfrm flipH="1" flipV="1">
            <a:off x="7067599" y="2012032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C472778D-1B1B-6440-90BC-5FFBBD977D6B}"/>
              </a:ext>
            </a:extLst>
          </p:cNvPr>
          <p:cNvSpPr/>
          <p:nvPr/>
        </p:nvSpPr>
        <p:spPr>
          <a:xfrm flipH="1" flipV="1">
            <a:off x="7064424" y="22565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8D8E95BA-8D37-6149-8C59-78D3EF5C0E67}"/>
              </a:ext>
            </a:extLst>
          </p:cNvPr>
          <p:cNvSpPr/>
          <p:nvPr/>
        </p:nvSpPr>
        <p:spPr>
          <a:xfrm flipH="1" flipV="1">
            <a:off x="7718474" y="2246982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4" name="kors">
            <a:extLst>
              <a:ext uri="{FF2B5EF4-FFF2-40B4-BE49-F238E27FC236}">
                <a16:creationId xmlns:a16="http://schemas.microsoft.com/office/drawing/2014/main" xmlns="" id="{3A761AFD-4F61-EA49-B212-03EA3348C1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6164" y="419939"/>
            <a:ext cx="2101736" cy="1501240"/>
          </a:xfrm>
          <a:prstGeom prst="rect">
            <a:avLst/>
          </a:prstGeom>
        </p:spPr>
      </p:pic>
      <p:pic>
        <p:nvPicPr>
          <p:cNvPr id="38" name="kors">
            <a:extLst>
              <a:ext uri="{FF2B5EF4-FFF2-40B4-BE49-F238E27FC236}">
                <a16:creationId xmlns:a16="http://schemas.microsoft.com/office/drawing/2014/main" xmlns="" id="{EC49319F-E514-D040-ADCF-4CB66E4304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2585" y="948719"/>
            <a:ext cx="1419985" cy="1014275"/>
          </a:xfrm>
          <a:prstGeom prst="rect">
            <a:avLst/>
          </a:prstGeom>
        </p:spPr>
      </p:pic>
      <p:pic>
        <p:nvPicPr>
          <p:cNvPr id="39" name="kors">
            <a:extLst>
              <a:ext uri="{FF2B5EF4-FFF2-40B4-BE49-F238E27FC236}">
                <a16:creationId xmlns:a16="http://schemas.microsoft.com/office/drawing/2014/main" xmlns="" id="{3CC76DB6-6049-1845-8F6D-79E100F2B4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3914" y="956565"/>
            <a:ext cx="1419985" cy="101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7301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ägg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53347FDA-E818-C443-8804-DDFB0779FA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94468" y="-906015"/>
            <a:ext cx="12646618" cy="9033298"/>
          </a:xfrm>
          <a:prstGeom prst="rect">
            <a:avLst/>
          </a:prstGeom>
        </p:spPr>
      </p:pic>
      <p:pic>
        <p:nvPicPr>
          <p:cNvPr id="3" name="krona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gren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gren2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2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3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  <p:pic>
        <p:nvPicPr>
          <p:cNvPr id="4" name="star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2345CF1-478B-A845-B1F5-A6A489309A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5220" y="3229742"/>
            <a:ext cx="1695123" cy="1210802"/>
          </a:xfrm>
          <a:prstGeom prst="rect">
            <a:avLst/>
          </a:prstGeom>
        </p:spPr>
      </p:pic>
      <p:pic>
        <p:nvPicPr>
          <p:cNvPr id="15" name="star2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CAC99CD-0D96-5B40-8E41-942051764B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3649" y="3220783"/>
            <a:ext cx="1753084" cy="1252203"/>
          </a:xfrm>
          <a:prstGeom prst="rect">
            <a:avLst/>
          </a:prstGeom>
        </p:spPr>
      </p:pic>
      <p:pic>
        <p:nvPicPr>
          <p:cNvPr id="19" name="star3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EDFEDD2-D6E3-8A4F-9851-3E4BC43188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7082" y="2988980"/>
            <a:ext cx="1649710" cy="1178364"/>
          </a:xfrm>
          <a:prstGeom prst="rect">
            <a:avLst/>
          </a:prstGeom>
        </p:spPr>
      </p:pic>
      <p:pic>
        <p:nvPicPr>
          <p:cNvPr id="8" name="droppe">
            <a:extLst>
              <a:ext uri="{FF2B5EF4-FFF2-40B4-BE49-F238E27FC236}">
                <a16:creationId xmlns:a16="http://schemas.microsoft.com/office/drawing/2014/main" xmlns="" id="{DB30D370-0964-3245-AD44-661AE608AC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199" y="2861396"/>
            <a:ext cx="1409003" cy="1006431"/>
          </a:xfrm>
          <a:prstGeom prst="rect">
            <a:avLst/>
          </a:prstGeom>
        </p:spPr>
      </p:pic>
      <p:pic>
        <p:nvPicPr>
          <p:cNvPr id="20" name="droppe2">
            <a:extLst>
              <a:ext uri="{FF2B5EF4-FFF2-40B4-BE49-F238E27FC236}">
                <a16:creationId xmlns:a16="http://schemas.microsoft.com/office/drawing/2014/main" xmlns="" id="{FF2110B2-B8B0-B743-A5AF-3D7DC508E6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7625" y="2804885"/>
            <a:ext cx="1409003" cy="1006431"/>
          </a:xfrm>
          <a:prstGeom prst="rect">
            <a:avLst/>
          </a:prstGeom>
        </p:spPr>
      </p:pic>
      <p:pic>
        <p:nvPicPr>
          <p:cNvPr id="21" name="droppe3">
            <a:extLst>
              <a:ext uri="{FF2B5EF4-FFF2-40B4-BE49-F238E27FC236}">
                <a16:creationId xmlns:a16="http://schemas.microsoft.com/office/drawing/2014/main" xmlns="" id="{6F45426F-1C5F-CB41-A053-2F7009FA0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1095" y="2706144"/>
            <a:ext cx="1409003" cy="1006431"/>
          </a:xfrm>
          <a:prstGeom prst="rect">
            <a:avLst/>
          </a:prstGeom>
        </p:spPr>
      </p:pic>
      <p:pic>
        <p:nvPicPr>
          <p:cNvPr id="22" name="droppe4">
            <a:extLst>
              <a:ext uri="{FF2B5EF4-FFF2-40B4-BE49-F238E27FC236}">
                <a16:creationId xmlns:a16="http://schemas.microsoft.com/office/drawing/2014/main" xmlns="" id="{B279D1C1-9298-D240-B322-BF14EDD9F7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8585" y="2630337"/>
            <a:ext cx="1409003" cy="1006431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3D0F4DB-8564-DD43-BB51-9DDE0DE7F1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1258" y="749574"/>
            <a:ext cx="5701675" cy="4072625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B49795C-32F5-5F42-A0D3-9B8BE72DC0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1258" y="577917"/>
            <a:ext cx="5694812" cy="406772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92D1F0C4-6DE0-574E-BFD9-23B0E3E238D1}"/>
              </a:ext>
            </a:extLst>
          </p:cNvPr>
          <p:cNvSpPr/>
          <p:nvPr/>
        </p:nvSpPr>
        <p:spPr>
          <a:xfrm flipH="1" flipV="1">
            <a:off x="4645939" y="17870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5A060C0C-AACB-B745-BA8A-8C3D1DA08638}"/>
              </a:ext>
            </a:extLst>
          </p:cNvPr>
          <p:cNvSpPr/>
          <p:nvPr/>
        </p:nvSpPr>
        <p:spPr>
          <a:xfrm flipH="1" flipV="1">
            <a:off x="4318914" y="198074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63F61F0-FC29-A448-8122-2E091FFEF59A}"/>
              </a:ext>
            </a:extLst>
          </p:cNvPr>
          <p:cNvSpPr/>
          <p:nvPr/>
        </p:nvSpPr>
        <p:spPr>
          <a:xfrm flipH="1" flipV="1">
            <a:off x="4531639" y="22061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2D1BD3EB-DDF0-E64B-83B1-BA76C7304180}"/>
              </a:ext>
            </a:extLst>
          </p:cNvPr>
          <p:cNvSpPr/>
          <p:nvPr/>
        </p:nvSpPr>
        <p:spPr>
          <a:xfrm flipH="1" flipV="1">
            <a:off x="7353349" y="20025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AFD23F6C-1900-CA47-9F5A-AE549F04240C}"/>
              </a:ext>
            </a:extLst>
          </p:cNvPr>
          <p:cNvSpPr/>
          <p:nvPr/>
        </p:nvSpPr>
        <p:spPr>
          <a:xfrm flipH="1" flipV="1">
            <a:off x="4966614" y="18727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7437BA56-BBAF-2540-8313-12F4ADCEC090}"/>
              </a:ext>
            </a:extLst>
          </p:cNvPr>
          <p:cNvSpPr/>
          <p:nvPr/>
        </p:nvSpPr>
        <p:spPr>
          <a:xfrm flipH="1" flipV="1">
            <a:off x="5049164" y="21013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589DBEB-C9D4-7A4F-AAF4-E2393C072651}"/>
              </a:ext>
            </a:extLst>
          </p:cNvPr>
          <p:cNvSpPr/>
          <p:nvPr/>
        </p:nvSpPr>
        <p:spPr>
          <a:xfrm flipH="1" flipV="1">
            <a:off x="6761787" y="2001528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46FF8B5B-9025-B246-AF7E-233B397ACA35}"/>
              </a:ext>
            </a:extLst>
          </p:cNvPr>
          <p:cNvSpPr/>
          <p:nvPr/>
        </p:nvSpPr>
        <p:spPr>
          <a:xfrm flipH="1" flipV="1">
            <a:off x="5299989" y="19108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8E0C403-D8BD-8C4B-9B81-4F3A56826EE4}"/>
              </a:ext>
            </a:extLst>
          </p:cNvPr>
          <p:cNvSpPr/>
          <p:nvPr/>
        </p:nvSpPr>
        <p:spPr>
          <a:xfrm flipH="1" flipV="1">
            <a:off x="7642274" y="19263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4BE6C86F-09C6-F147-8ADA-19CCA2E63C3B}"/>
              </a:ext>
            </a:extLst>
          </p:cNvPr>
          <p:cNvSpPr/>
          <p:nvPr/>
        </p:nvSpPr>
        <p:spPr>
          <a:xfrm flipH="1" flipV="1">
            <a:off x="4741189" y="20537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114B3EF-E8A0-D34B-AB96-35A62D3153AF}"/>
              </a:ext>
            </a:extLst>
          </p:cNvPr>
          <p:cNvSpPr/>
          <p:nvPr/>
        </p:nvSpPr>
        <p:spPr>
          <a:xfrm flipH="1" flipV="1">
            <a:off x="6545887" y="1877703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FB0C64C6-412D-4F45-AA4E-295D190E5D09}"/>
              </a:ext>
            </a:extLst>
          </p:cNvPr>
          <p:cNvSpPr/>
          <p:nvPr/>
        </p:nvSpPr>
        <p:spPr>
          <a:xfrm flipH="1" flipV="1">
            <a:off x="7067599" y="2012032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C472778D-1B1B-6440-90BC-5FFBBD977D6B}"/>
              </a:ext>
            </a:extLst>
          </p:cNvPr>
          <p:cNvSpPr/>
          <p:nvPr/>
        </p:nvSpPr>
        <p:spPr>
          <a:xfrm flipH="1" flipV="1">
            <a:off x="7064424" y="22565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8D8E95BA-8D37-6149-8C59-78D3EF5C0E67}"/>
              </a:ext>
            </a:extLst>
          </p:cNvPr>
          <p:cNvSpPr/>
          <p:nvPr/>
        </p:nvSpPr>
        <p:spPr>
          <a:xfrm flipH="1" flipV="1">
            <a:off x="7718474" y="2246982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4" name="kors">
            <a:extLst>
              <a:ext uri="{FF2B5EF4-FFF2-40B4-BE49-F238E27FC236}">
                <a16:creationId xmlns:a16="http://schemas.microsoft.com/office/drawing/2014/main" xmlns="" id="{3A761AFD-4F61-EA49-B212-03EA3348C1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6164" y="419939"/>
            <a:ext cx="2101736" cy="1501240"/>
          </a:xfrm>
          <a:prstGeom prst="rect">
            <a:avLst/>
          </a:prstGeom>
        </p:spPr>
      </p:pic>
      <p:pic>
        <p:nvPicPr>
          <p:cNvPr id="38" name="kors">
            <a:extLst>
              <a:ext uri="{FF2B5EF4-FFF2-40B4-BE49-F238E27FC236}">
                <a16:creationId xmlns:a16="http://schemas.microsoft.com/office/drawing/2014/main" xmlns="" id="{EC49319F-E514-D040-ADCF-4CB66E4304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2585" y="948719"/>
            <a:ext cx="1419985" cy="1014275"/>
          </a:xfrm>
          <a:prstGeom prst="rect">
            <a:avLst/>
          </a:prstGeom>
        </p:spPr>
      </p:pic>
      <p:pic>
        <p:nvPicPr>
          <p:cNvPr id="39" name="kors">
            <a:extLst>
              <a:ext uri="{FF2B5EF4-FFF2-40B4-BE49-F238E27FC236}">
                <a16:creationId xmlns:a16="http://schemas.microsoft.com/office/drawing/2014/main" xmlns="" id="{3CC76DB6-6049-1845-8F6D-79E100F2B4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3914" y="956565"/>
            <a:ext cx="1419985" cy="101427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D2D4095-11D2-6D4F-8F5D-405927DAF9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3708" y="1011544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276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ägg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7CF37383-9BCA-5C4D-A298-AF79AC6CE9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94468" y="-906015"/>
            <a:ext cx="12646618" cy="9033298"/>
          </a:xfrm>
          <a:prstGeom prst="rect">
            <a:avLst/>
          </a:prstGeom>
        </p:spPr>
      </p:pic>
      <p:pic>
        <p:nvPicPr>
          <p:cNvPr id="3" name="krona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gren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gren2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2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3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  <p:pic>
        <p:nvPicPr>
          <p:cNvPr id="4" name="star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2345CF1-478B-A845-B1F5-A6A489309A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5220" y="3229742"/>
            <a:ext cx="1695123" cy="1210802"/>
          </a:xfrm>
          <a:prstGeom prst="rect">
            <a:avLst/>
          </a:prstGeom>
        </p:spPr>
      </p:pic>
      <p:pic>
        <p:nvPicPr>
          <p:cNvPr id="15" name="star2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CAC99CD-0D96-5B40-8E41-942051764B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3649" y="3220783"/>
            <a:ext cx="1753084" cy="1252203"/>
          </a:xfrm>
          <a:prstGeom prst="rect">
            <a:avLst/>
          </a:prstGeom>
        </p:spPr>
      </p:pic>
      <p:pic>
        <p:nvPicPr>
          <p:cNvPr id="19" name="star3" descr="A picture containing transport&#10;&#10;Description automatically generated">
            <a:extLst>
              <a:ext uri="{FF2B5EF4-FFF2-40B4-BE49-F238E27FC236}">
                <a16:creationId xmlns:a16="http://schemas.microsoft.com/office/drawing/2014/main" xmlns="" id="{1EDFEDD2-D6E3-8A4F-9851-3E4BC43188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7082" y="2988980"/>
            <a:ext cx="1649710" cy="1178364"/>
          </a:xfrm>
          <a:prstGeom prst="rect">
            <a:avLst/>
          </a:prstGeom>
        </p:spPr>
      </p:pic>
      <p:pic>
        <p:nvPicPr>
          <p:cNvPr id="8" name="droppe">
            <a:extLst>
              <a:ext uri="{FF2B5EF4-FFF2-40B4-BE49-F238E27FC236}">
                <a16:creationId xmlns:a16="http://schemas.microsoft.com/office/drawing/2014/main" xmlns="" id="{DB30D370-0964-3245-AD44-661AE608AC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199" y="2861396"/>
            <a:ext cx="1409003" cy="1006431"/>
          </a:xfrm>
          <a:prstGeom prst="rect">
            <a:avLst/>
          </a:prstGeom>
        </p:spPr>
      </p:pic>
      <p:pic>
        <p:nvPicPr>
          <p:cNvPr id="20" name="droppe2">
            <a:extLst>
              <a:ext uri="{FF2B5EF4-FFF2-40B4-BE49-F238E27FC236}">
                <a16:creationId xmlns:a16="http://schemas.microsoft.com/office/drawing/2014/main" xmlns="" id="{FF2110B2-B8B0-B743-A5AF-3D7DC508E6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7625" y="2804885"/>
            <a:ext cx="1409003" cy="1006431"/>
          </a:xfrm>
          <a:prstGeom prst="rect">
            <a:avLst/>
          </a:prstGeom>
        </p:spPr>
      </p:pic>
      <p:pic>
        <p:nvPicPr>
          <p:cNvPr id="21" name="droppe3">
            <a:extLst>
              <a:ext uri="{FF2B5EF4-FFF2-40B4-BE49-F238E27FC236}">
                <a16:creationId xmlns:a16="http://schemas.microsoft.com/office/drawing/2014/main" xmlns="" id="{6F45426F-1C5F-CB41-A053-2F7009FA0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1095" y="2706144"/>
            <a:ext cx="1409003" cy="1006431"/>
          </a:xfrm>
          <a:prstGeom prst="rect">
            <a:avLst/>
          </a:prstGeom>
        </p:spPr>
      </p:pic>
      <p:pic>
        <p:nvPicPr>
          <p:cNvPr id="22" name="droppe4">
            <a:extLst>
              <a:ext uri="{FF2B5EF4-FFF2-40B4-BE49-F238E27FC236}">
                <a16:creationId xmlns:a16="http://schemas.microsoft.com/office/drawing/2014/main" xmlns="" id="{B279D1C1-9298-D240-B322-BF14EDD9F7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8585" y="2630337"/>
            <a:ext cx="1409003" cy="1006431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3D0F4DB-8564-DD43-BB51-9DDE0DE7F1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1258" y="749574"/>
            <a:ext cx="5701675" cy="4072625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B49795C-32F5-5F42-A0D3-9B8BE72DC0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1258" y="577917"/>
            <a:ext cx="5694812" cy="406772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92D1F0C4-6DE0-574E-BFD9-23B0E3E238D1}"/>
              </a:ext>
            </a:extLst>
          </p:cNvPr>
          <p:cNvSpPr/>
          <p:nvPr/>
        </p:nvSpPr>
        <p:spPr>
          <a:xfrm flipH="1" flipV="1">
            <a:off x="4645939" y="17870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5A060C0C-AACB-B745-BA8A-8C3D1DA08638}"/>
              </a:ext>
            </a:extLst>
          </p:cNvPr>
          <p:cNvSpPr/>
          <p:nvPr/>
        </p:nvSpPr>
        <p:spPr>
          <a:xfrm flipH="1" flipV="1">
            <a:off x="4318914" y="198074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63F61F0-FC29-A448-8122-2E091FFEF59A}"/>
              </a:ext>
            </a:extLst>
          </p:cNvPr>
          <p:cNvSpPr/>
          <p:nvPr/>
        </p:nvSpPr>
        <p:spPr>
          <a:xfrm flipH="1" flipV="1">
            <a:off x="4531639" y="22061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2D1BD3EB-DDF0-E64B-83B1-BA76C7304180}"/>
              </a:ext>
            </a:extLst>
          </p:cNvPr>
          <p:cNvSpPr/>
          <p:nvPr/>
        </p:nvSpPr>
        <p:spPr>
          <a:xfrm flipH="1" flipV="1">
            <a:off x="7353349" y="20025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AFD23F6C-1900-CA47-9F5A-AE549F04240C}"/>
              </a:ext>
            </a:extLst>
          </p:cNvPr>
          <p:cNvSpPr/>
          <p:nvPr/>
        </p:nvSpPr>
        <p:spPr>
          <a:xfrm flipH="1" flipV="1">
            <a:off x="4966614" y="18727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7437BA56-BBAF-2540-8313-12F4ADCEC090}"/>
              </a:ext>
            </a:extLst>
          </p:cNvPr>
          <p:cNvSpPr/>
          <p:nvPr/>
        </p:nvSpPr>
        <p:spPr>
          <a:xfrm flipH="1" flipV="1">
            <a:off x="5049164" y="21013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589DBEB-C9D4-7A4F-AAF4-E2393C072651}"/>
              </a:ext>
            </a:extLst>
          </p:cNvPr>
          <p:cNvSpPr/>
          <p:nvPr/>
        </p:nvSpPr>
        <p:spPr>
          <a:xfrm flipH="1" flipV="1">
            <a:off x="6761787" y="2001528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46FF8B5B-9025-B246-AF7E-233B397ACA35}"/>
              </a:ext>
            </a:extLst>
          </p:cNvPr>
          <p:cNvSpPr/>
          <p:nvPr/>
        </p:nvSpPr>
        <p:spPr>
          <a:xfrm flipH="1" flipV="1">
            <a:off x="5299989" y="1910891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8E0C403-D8BD-8C4B-9B81-4F3A56826EE4}"/>
              </a:ext>
            </a:extLst>
          </p:cNvPr>
          <p:cNvSpPr/>
          <p:nvPr/>
        </p:nvSpPr>
        <p:spPr>
          <a:xfrm flipH="1" flipV="1">
            <a:off x="7642274" y="19263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4BE6C86F-09C6-F147-8ADA-19CCA2E63C3B}"/>
              </a:ext>
            </a:extLst>
          </p:cNvPr>
          <p:cNvSpPr/>
          <p:nvPr/>
        </p:nvSpPr>
        <p:spPr>
          <a:xfrm flipH="1" flipV="1">
            <a:off x="4741189" y="2053766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114B3EF-E8A0-D34B-AB96-35A62D3153AF}"/>
              </a:ext>
            </a:extLst>
          </p:cNvPr>
          <p:cNvSpPr/>
          <p:nvPr/>
        </p:nvSpPr>
        <p:spPr>
          <a:xfrm flipH="1" flipV="1">
            <a:off x="6545887" y="1877703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FB0C64C6-412D-4F45-AA4E-295D190E5D09}"/>
              </a:ext>
            </a:extLst>
          </p:cNvPr>
          <p:cNvSpPr/>
          <p:nvPr/>
        </p:nvSpPr>
        <p:spPr>
          <a:xfrm flipH="1" flipV="1">
            <a:off x="7067599" y="2012032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C472778D-1B1B-6440-90BC-5FFBBD977D6B}"/>
              </a:ext>
            </a:extLst>
          </p:cNvPr>
          <p:cNvSpPr/>
          <p:nvPr/>
        </p:nvSpPr>
        <p:spPr>
          <a:xfrm flipH="1" flipV="1">
            <a:off x="7064424" y="2256507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8D8E95BA-8D37-6149-8C59-78D3EF5C0E67}"/>
              </a:ext>
            </a:extLst>
          </p:cNvPr>
          <p:cNvSpPr/>
          <p:nvPr/>
        </p:nvSpPr>
        <p:spPr>
          <a:xfrm flipH="1" flipV="1">
            <a:off x="7718474" y="2246982"/>
            <a:ext cx="96842" cy="9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4" name="kors">
            <a:extLst>
              <a:ext uri="{FF2B5EF4-FFF2-40B4-BE49-F238E27FC236}">
                <a16:creationId xmlns:a16="http://schemas.microsoft.com/office/drawing/2014/main" xmlns="" id="{3A761AFD-4F61-EA49-B212-03EA3348C1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6164" y="419939"/>
            <a:ext cx="2101736" cy="1501240"/>
          </a:xfrm>
          <a:prstGeom prst="rect">
            <a:avLst/>
          </a:prstGeom>
        </p:spPr>
      </p:pic>
      <p:pic>
        <p:nvPicPr>
          <p:cNvPr id="38" name="kors">
            <a:extLst>
              <a:ext uri="{FF2B5EF4-FFF2-40B4-BE49-F238E27FC236}">
                <a16:creationId xmlns:a16="http://schemas.microsoft.com/office/drawing/2014/main" xmlns="" id="{EC49319F-E514-D040-ADCF-4CB66E4304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2585" y="948719"/>
            <a:ext cx="1419985" cy="1014275"/>
          </a:xfrm>
          <a:prstGeom prst="rect">
            <a:avLst/>
          </a:prstGeom>
        </p:spPr>
      </p:pic>
      <p:pic>
        <p:nvPicPr>
          <p:cNvPr id="39" name="kors">
            <a:extLst>
              <a:ext uri="{FF2B5EF4-FFF2-40B4-BE49-F238E27FC236}">
                <a16:creationId xmlns:a16="http://schemas.microsoft.com/office/drawing/2014/main" xmlns="" id="{3CC76DB6-6049-1845-8F6D-79E100F2B4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3914" y="956565"/>
            <a:ext cx="1419985" cy="1014275"/>
          </a:xfrm>
          <a:prstGeom prst="rect">
            <a:avLst/>
          </a:prstGeom>
        </p:spPr>
      </p:pic>
      <p:pic>
        <p:nvPicPr>
          <p:cNvPr id="40" name="Picture 39" descr="A picture containing silhouette&#10;&#10;Description automatically generated">
            <a:extLst>
              <a:ext uri="{FF2B5EF4-FFF2-40B4-BE49-F238E27FC236}">
                <a16:creationId xmlns:a16="http://schemas.microsoft.com/office/drawing/2014/main" xmlns="" id="{9D2D4095-11D2-6D4F-8F5D-405927DAF9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3872" y="1824719"/>
            <a:ext cx="2608004" cy="18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63846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95E3CD82-1263-B04F-9F2F-21AD32AAA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4" name="Picture 3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C794683-88D3-574E-B72B-684C8AEF7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55462"/>
      </p:ext>
    </p:extLst>
  </p:cSld>
  <p:clrMapOvr>
    <a:masterClrMapping/>
  </p:clrMapOvr>
  <p:transition xmlns:p14="http://schemas.microsoft.com/office/powerpoint/2010/main"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2552" y="-2506625"/>
            <a:ext cx="14394354" cy="10281682"/>
          </a:xfrm>
          <a:prstGeom prst="rect">
            <a:avLst/>
          </a:prstGeom>
        </p:spPr>
      </p:pic>
      <p:pic>
        <p:nvPicPr>
          <p:cNvPr id="9" name="Picture 8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AC1C49F8-3057-B24C-A519-7D641E72D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Picture 9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F8A82D0C-E190-BE42-B183-7AD219F13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7147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Picture 8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Picture 9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0423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Picture 8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Picture 9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4296000" y="1154416"/>
            <a:ext cx="3600000" cy="3600000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4296000" y="1154416"/>
            <a:ext cx="3600000" cy="3600000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4296000" y="1154416"/>
            <a:ext cx="3600000" cy="3600000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11409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Picture 8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Picture 9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3023491"/>
      </p:ext>
    </p:extLst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Picture 8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Picture 9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68" y="-561859"/>
            <a:ext cx="9601200" cy="6858000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68" y="-561859"/>
            <a:ext cx="9601200" cy="685800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68" y="-561859"/>
            <a:ext cx="9601200" cy="6858000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880" y="-287881"/>
            <a:ext cx="12875046" cy="9196462"/>
          </a:xfrm>
          <a:prstGeom prst="rect">
            <a:avLst/>
          </a:prstGeom>
        </p:spPr>
      </p:pic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880" y="-287881"/>
            <a:ext cx="12875046" cy="91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2045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EA5E5A-E7FE-094F-BC04-FFD11927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68" y="4711656"/>
            <a:ext cx="2400461" cy="1714615"/>
          </a:xfrm>
          <a:prstGeom prst="rect">
            <a:avLst/>
          </a:prstGeom>
        </p:spPr>
      </p:pic>
      <p:pic>
        <p:nvPicPr>
          <p:cNvPr id="9" name="Picture 8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71C21879-F68E-6540-BC0C-D84F3F7C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453" flipH="1">
            <a:off x="4205326" y="5045780"/>
            <a:ext cx="2032440" cy="1451743"/>
          </a:xfrm>
          <a:prstGeom prst="rect">
            <a:avLst/>
          </a:prstGeom>
        </p:spPr>
      </p:pic>
      <p:pic>
        <p:nvPicPr>
          <p:cNvPr id="10" name="Picture 9" descr="A picture containing leaf, plant&#10;&#10;Description automatically generated">
            <a:extLst>
              <a:ext uri="{FF2B5EF4-FFF2-40B4-BE49-F238E27FC236}">
                <a16:creationId xmlns:a16="http://schemas.microsoft.com/office/drawing/2014/main" xmlns="" id="{29E6E75E-2ACA-5F44-A630-D9A6E0D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8547">
            <a:off x="5952611" y="5045780"/>
            <a:ext cx="2032440" cy="145174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57ACFCBB-08BC-394E-9D95-919ADDA0A0F9}"/>
              </a:ext>
            </a:extLst>
          </p:cNvPr>
          <p:cNvSpPr/>
          <p:nvPr/>
        </p:nvSpPr>
        <p:spPr>
          <a:xfrm>
            <a:off x="5576895" y="5176164"/>
            <a:ext cx="179356" cy="17935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08C7C91-8671-0548-997C-483CF831CF46}"/>
              </a:ext>
            </a:extLst>
          </p:cNvPr>
          <p:cNvSpPr/>
          <p:nvPr/>
        </p:nvSpPr>
        <p:spPr>
          <a:xfrm>
            <a:off x="6032570" y="5037832"/>
            <a:ext cx="184932" cy="184932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6BBA91E-94CE-CF42-9063-35C38947AA18}"/>
              </a:ext>
            </a:extLst>
          </p:cNvPr>
          <p:cNvSpPr/>
          <p:nvPr/>
        </p:nvSpPr>
        <p:spPr>
          <a:xfrm>
            <a:off x="6445278" y="5084956"/>
            <a:ext cx="182416" cy="182416"/>
          </a:xfrm>
          <a:prstGeom prst="ellipse">
            <a:avLst/>
          </a:prstGeom>
          <a:solidFill>
            <a:srgbClr val="C3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bröd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43314-7BC9-174F-B52C-2ADD36AB4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672" y="3846885"/>
            <a:ext cx="2531476" cy="1808197"/>
          </a:xfrm>
          <a:prstGeom prst="rect">
            <a:avLst/>
          </a:prstGeom>
        </p:spPr>
      </p:pic>
      <p:pic>
        <p:nvPicPr>
          <p:cNvPr id="11" name="bröd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82AA5E-D506-A849-9128-CD415779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068" y="3900321"/>
            <a:ext cx="2506462" cy="1790330"/>
          </a:xfrm>
          <a:prstGeom prst="rect">
            <a:avLst/>
          </a:prstGeom>
        </p:spPr>
      </p:pic>
      <p:pic>
        <p:nvPicPr>
          <p:cNvPr id="17" name="kalk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A2C81DD-D911-1146-8671-AE70F8261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52" y="4007136"/>
            <a:ext cx="1660581" cy="1186129"/>
          </a:xfrm>
          <a:prstGeom prst="rect">
            <a:avLst/>
          </a:prstGeom>
        </p:spPr>
      </p:pic>
      <p:pic>
        <p:nvPicPr>
          <p:cNvPr id="16" name="kalk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22C523-A933-264A-98B0-A6A454EF0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043" y="3788426"/>
            <a:ext cx="1832390" cy="1308850"/>
          </a:xfrm>
          <a:prstGeom prst="rect">
            <a:avLst/>
          </a:prstGeom>
        </p:spPr>
      </p:pic>
      <p:pic>
        <p:nvPicPr>
          <p:cNvPr id="13" name="kalk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CC19AD5-9332-614D-94DD-F3F5EA18C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424" y="3926549"/>
            <a:ext cx="1922513" cy="137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49013"/>
      </p:ext>
    </p:extLst>
  </p:cSld>
  <p:clrMapOvr>
    <a:masterClrMapping/>
  </p:clrMapOvr>
  <p:transition xmlns:p14="http://schemas.microsoft.com/office/powerpoint/2010/main" spd="slow">
    <p:fade/>
  </p:transition>
</p:sld>
</file>

<file path=ppt/theme/theme1.xml><?xml version="1.0" encoding="utf-8"?>
<a:theme xmlns:a="http://schemas.openxmlformats.org/drawingml/2006/main" name="Sva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Svart .thmx</Template>
  <TotalTime>407</TotalTime>
  <Words>0</Words>
  <Application>Microsoft Macintosh PowerPoint</Application>
  <PresentationFormat>Anpassad</PresentationFormat>
  <Paragraphs>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4" baseType="lpstr">
      <vt:lpstr>Svart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Gustafsson Ulf</dc:creator>
  <cp:lastModifiedBy>Ulf Gustafsson</cp:lastModifiedBy>
  <cp:revision>27</cp:revision>
  <dcterms:created xsi:type="dcterms:W3CDTF">2019-03-03T15:05:42Z</dcterms:created>
  <dcterms:modified xsi:type="dcterms:W3CDTF">2020-02-26T20:08:40Z</dcterms:modified>
</cp:coreProperties>
</file>