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78" r:id="rId13"/>
    <p:sldId id="267" r:id="rId14"/>
    <p:sldId id="268" r:id="rId15"/>
    <p:sldId id="269" r:id="rId16"/>
    <p:sldId id="270" r:id="rId17"/>
    <p:sldId id="271" r:id="rId18"/>
    <p:sldId id="277" r:id="rId19"/>
    <p:sldId id="272" r:id="rId20"/>
    <p:sldId id="273" r:id="rId21"/>
    <p:sldId id="275" r:id="rId22"/>
    <p:sldId id="274" r:id="rId23"/>
    <p:sldId id="276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4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56"/>
  </p:normalViewPr>
  <p:slideViewPr>
    <p:cSldViewPr snapToGrid="0" snapToObjects="1">
      <p:cViewPr varScale="1">
        <p:scale>
          <a:sx n="107" d="100"/>
          <a:sy n="107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805A07-7F1C-3649-8C1A-88DFF73A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08DABF-DD2F-2C47-94D6-F0846521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F3DE61-599F-494D-92B2-5ACCC11D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3D8D205-EA27-0242-8264-755938695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0"/>
          </a:blip>
          <a:srcRect t="686" b="3047"/>
          <a:stretch/>
        </p:blipFill>
        <p:spPr>
          <a:xfrm>
            <a:off x="3162300" y="128588"/>
            <a:ext cx="5867399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3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1059DC-4F7B-AC48-805E-61FCED88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1575FA-8171-4043-A497-3C00C10E0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01BA96-A1C1-3C47-AE30-A0D8C9710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B45B1D-4EE2-AA4F-8DD4-D5E252934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F12B78-3B7E-6E4E-A9B9-97C62F98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610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80D9D5E-1723-A543-8914-87F6F3541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59C5C0-287E-CD41-AC07-61EE036E8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2588F1-1B89-C34F-A8ED-1450395B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E74E39-1999-5C4B-B5B8-54E263A0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5B2573-B1E8-A646-88F8-3EE19D0C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461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7BDF27-4270-4A42-BEF4-7C12CA02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0A3F65-5911-5743-8B40-FF60F59C3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A928DC-69DB-B746-BF59-E387C6217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2E32DF-A06A-254D-862F-700FA8E6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A511E5-1C3B-E840-BEE1-A6BC2D6C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13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D5990B-4FE0-004A-8F10-A7232D4E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18DDD5-78FF-8F48-8560-490389263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4EFDF7-DF11-C44D-9C76-FCD1D10C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1A3200-4D40-7245-AF01-BBC4FF10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47A625-0DA4-064D-BA76-991BBF13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59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F32E48-E371-AC44-AD93-F1D616D4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F098D7-4670-0046-AF56-BAE43F0C3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93A7C1-C1AA-7F45-BF4C-FE470E607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5379AB-809A-D348-9028-A4545960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76F4DF-5478-9A42-94C3-C6EC6630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91B729-D5B3-254D-BD7D-0D924B5D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662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F7519-0538-D142-B79C-A2C93D05A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15AA35-7F5A-8743-9050-66937867B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DD007B-C7FD-2741-8D32-8242C6B18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CE0895-D00D-9A48-A974-07CD980C8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86B4D2-2D91-C146-912D-F4EC4A890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2302CA-67D6-FF4E-AA50-E4279D2F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BA8AF90-358A-FD42-B464-4C16611A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314F50D-8C35-574B-9084-9A0A478A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14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C4A762-3691-7942-94BD-307884EF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74FEE6-FF1A-7A46-AF1B-0652252F7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D38154-0B16-0A49-920B-4E86F870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F33227-B0B6-0444-8DDF-B3A47402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15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3D32F9-88E1-334C-AC60-207A7D436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0D26163-6C0C-BE45-B433-B1BB78C4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80B917-0E51-F34E-8BF8-AEE768FB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319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07951-24FD-7A4A-B7FB-B114B60C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B5F7F9-E866-384A-A656-1BA2E0031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268F7A-924C-5C42-AD79-17A7EA8C5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DD151B-F101-AA46-B734-EBF560FA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C05ABC-DEE9-D443-AC11-D93977E0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773F11-9974-464A-B69B-65ACAD1A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09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DDD2D9-497D-E642-AAF4-594C1B911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AAEA467-8F1D-1243-A45F-084226F4AB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D5B55B-5F59-2040-B4D6-A9C763ED0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F7452B-18E3-8A44-9B1E-D20D3366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F035A-87FA-8940-B9D0-30812DB7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0E6762-752E-FB4C-8A0B-8B6F5229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250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76281A-B7A9-7F47-B64F-899875A34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F533DE-D8FD-E948-BB0C-A4A1A4B0D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187DD3-1F3F-8242-83AF-629567A4E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86F4-FA19-F948-B57D-0B83F122952E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EFB285-0D9D-EE47-967D-D4028899F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87CE18-4B6E-3D44-870F-FFB0F83A9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CAC42-9DC0-4B4B-924D-DAB0E29A06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758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357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03" y="-801329"/>
            <a:ext cx="11597150" cy="8283678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03" y="-801329"/>
            <a:ext cx="11597150" cy="8283678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03" y="-801329"/>
            <a:ext cx="11597150" cy="82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866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01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685" y="-834648"/>
            <a:ext cx="11938214" cy="8527296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685" y="-834648"/>
            <a:ext cx="11938214" cy="8527296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685" y="-834648"/>
            <a:ext cx="11938214" cy="8527296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685" y="-834648"/>
            <a:ext cx="11938214" cy="85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627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258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873444" y="-935277"/>
            <a:ext cx="17614232" cy="1258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43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749574"/>
            <a:ext cx="5701675" cy="40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347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749574"/>
            <a:ext cx="5701675" cy="407262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B49795C-32F5-5F42-A0D3-9B8BE72DC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09528" y="-4285099"/>
            <a:ext cx="17614232" cy="1258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373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749574"/>
            <a:ext cx="5701675" cy="407262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B49795C-32F5-5F42-A0D3-9B8BE72DC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577917"/>
            <a:ext cx="5694812" cy="406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14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749574"/>
            <a:ext cx="5701675" cy="407262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B49795C-32F5-5F42-A0D3-9B8BE72DC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577917"/>
            <a:ext cx="5694812" cy="406772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92D1F0C4-6DE0-574E-BFD9-23B0E3E238D1}"/>
              </a:ext>
            </a:extLst>
          </p:cNvPr>
          <p:cNvSpPr/>
          <p:nvPr/>
        </p:nvSpPr>
        <p:spPr>
          <a:xfrm flipH="1" flipV="1">
            <a:off x="4645939" y="17870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A060C0C-AACB-B745-BA8A-8C3D1DA08638}"/>
              </a:ext>
            </a:extLst>
          </p:cNvPr>
          <p:cNvSpPr/>
          <p:nvPr/>
        </p:nvSpPr>
        <p:spPr>
          <a:xfrm flipH="1" flipV="1">
            <a:off x="4318914" y="198074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63F61F0-FC29-A448-8122-2E091FFEF59A}"/>
              </a:ext>
            </a:extLst>
          </p:cNvPr>
          <p:cNvSpPr/>
          <p:nvPr/>
        </p:nvSpPr>
        <p:spPr>
          <a:xfrm flipH="1" flipV="1">
            <a:off x="4531639" y="22061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D1BD3EB-DDF0-E64B-83B1-BA76C7304180}"/>
              </a:ext>
            </a:extLst>
          </p:cNvPr>
          <p:cNvSpPr/>
          <p:nvPr/>
        </p:nvSpPr>
        <p:spPr>
          <a:xfrm flipH="1" flipV="1">
            <a:off x="7353349" y="2002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FD23F6C-1900-CA47-9F5A-AE549F04240C}"/>
              </a:ext>
            </a:extLst>
          </p:cNvPr>
          <p:cNvSpPr/>
          <p:nvPr/>
        </p:nvSpPr>
        <p:spPr>
          <a:xfrm flipH="1" flipV="1">
            <a:off x="4966614" y="18727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437BA56-BBAF-2540-8313-12F4ADCEC090}"/>
              </a:ext>
            </a:extLst>
          </p:cNvPr>
          <p:cNvSpPr/>
          <p:nvPr/>
        </p:nvSpPr>
        <p:spPr>
          <a:xfrm flipH="1" flipV="1">
            <a:off x="5049164" y="21013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589DBEB-C9D4-7A4F-AAF4-E2393C072651}"/>
              </a:ext>
            </a:extLst>
          </p:cNvPr>
          <p:cNvSpPr/>
          <p:nvPr/>
        </p:nvSpPr>
        <p:spPr>
          <a:xfrm flipH="1" flipV="1">
            <a:off x="6761787" y="2001528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6FF8B5B-9025-B246-AF7E-233B397ACA35}"/>
              </a:ext>
            </a:extLst>
          </p:cNvPr>
          <p:cNvSpPr/>
          <p:nvPr/>
        </p:nvSpPr>
        <p:spPr>
          <a:xfrm flipH="1" flipV="1">
            <a:off x="5299989" y="19108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8E0C403-D8BD-8C4B-9B81-4F3A56826EE4}"/>
              </a:ext>
            </a:extLst>
          </p:cNvPr>
          <p:cNvSpPr/>
          <p:nvPr/>
        </p:nvSpPr>
        <p:spPr>
          <a:xfrm flipH="1" flipV="1">
            <a:off x="7642274" y="19263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BE6C86F-09C6-F147-8ADA-19CCA2E63C3B}"/>
              </a:ext>
            </a:extLst>
          </p:cNvPr>
          <p:cNvSpPr/>
          <p:nvPr/>
        </p:nvSpPr>
        <p:spPr>
          <a:xfrm flipH="1" flipV="1">
            <a:off x="4741189" y="20537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114B3EF-E8A0-D34B-AB96-35A62D3153AF}"/>
              </a:ext>
            </a:extLst>
          </p:cNvPr>
          <p:cNvSpPr/>
          <p:nvPr/>
        </p:nvSpPr>
        <p:spPr>
          <a:xfrm flipH="1" flipV="1">
            <a:off x="6545887" y="1877703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B0C64C6-412D-4F45-AA4E-295D190E5D09}"/>
              </a:ext>
            </a:extLst>
          </p:cNvPr>
          <p:cNvSpPr/>
          <p:nvPr/>
        </p:nvSpPr>
        <p:spPr>
          <a:xfrm flipH="1" flipV="1">
            <a:off x="7067599" y="201203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472778D-1B1B-6440-90BC-5FFBBD977D6B}"/>
              </a:ext>
            </a:extLst>
          </p:cNvPr>
          <p:cNvSpPr/>
          <p:nvPr/>
        </p:nvSpPr>
        <p:spPr>
          <a:xfrm flipH="1" flipV="1">
            <a:off x="7064424" y="2256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D8E95BA-8D37-6149-8C59-78D3EF5C0E67}"/>
              </a:ext>
            </a:extLst>
          </p:cNvPr>
          <p:cNvSpPr/>
          <p:nvPr/>
        </p:nvSpPr>
        <p:spPr>
          <a:xfrm flipH="1" flipV="1">
            <a:off x="7718474" y="224698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98825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749574"/>
            <a:ext cx="5701675" cy="407262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B49795C-32F5-5F42-A0D3-9B8BE72DC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577917"/>
            <a:ext cx="5694812" cy="406772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92D1F0C4-6DE0-574E-BFD9-23B0E3E238D1}"/>
              </a:ext>
            </a:extLst>
          </p:cNvPr>
          <p:cNvSpPr/>
          <p:nvPr/>
        </p:nvSpPr>
        <p:spPr>
          <a:xfrm flipH="1" flipV="1">
            <a:off x="4645939" y="17870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A060C0C-AACB-B745-BA8A-8C3D1DA08638}"/>
              </a:ext>
            </a:extLst>
          </p:cNvPr>
          <p:cNvSpPr/>
          <p:nvPr/>
        </p:nvSpPr>
        <p:spPr>
          <a:xfrm flipH="1" flipV="1">
            <a:off x="4318914" y="198074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63F61F0-FC29-A448-8122-2E091FFEF59A}"/>
              </a:ext>
            </a:extLst>
          </p:cNvPr>
          <p:cNvSpPr/>
          <p:nvPr/>
        </p:nvSpPr>
        <p:spPr>
          <a:xfrm flipH="1" flipV="1">
            <a:off x="4531639" y="22061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D1BD3EB-DDF0-E64B-83B1-BA76C7304180}"/>
              </a:ext>
            </a:extLst>
          </p:cNvPr>
          <p:cNvSpPr/>
          <p:nvPr/>
        </p:nvSpPr>
        <p:spPr>
          <a:xfrm flipH="1" flipV="1">
            <a:off x="7353349" y="2002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FD23F6C-1900-CA47-9F5A-AE549F04240C}"/>
              </a:ext>
            </a:extLst>
          </p:cNvPr>
          <p:cNvSpPr/>
          <p:nvPr/>
        </p:nvSpPr>
        <p:spPr>
          <a:xfrm flipH="1" flipV="1">
            <a:off x="4966614" y="18727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437BA56-BBAF-2540-8313-12F4ADCEC090}"/>
              </a:ext>
            </a:extLst>
          </p:cNvPr>
          <p:cNvSpPr/>
          <p:nvPr/>
        </p:nvSpPr>
        <p:spPr>
          <a:xfrm flipH="1" flipV="1">
            <a:off x="5049164" y="21013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589DBEB-C9D4-7A4F-AAF4-E2393C072651}"/>
              </a:ext>
            </a:extLst>
          </p:cNvPr>
          <p:cNvSpPr/>
          <p:nvPr/>
        </p:nvSpPr>
        <p:spPr>
          <a:xfrm flipH="1" flipV="1">
            <a:off x="6761787" y="2001528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6FF8B5B-9025-B246-AF7E-233B397ACA35}"/>
              </a:ext>
            </a:extLst>
          </p:cNvPr>
          <p:cNvSpPr/>
          <p:nvPr/>
        </p:nvSpPr>
        <p:spPr>
          <a:xfrm flipH="1" flipV="1">
            <a:off x="5299989" y="19108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8E0C403-D8BD-8C4B-9B81-4F3A56826EE4}"/>
              </a:ext>
            </a:extLst>
          </p:cNvPr>
          <p:cNvSpPr/>
          <p:nvPr/>
        </p:nvSpPr>
        <p:spPr>
          <a:xfrm flipH="1" flipV="1">
            <a:off x="7642274" y="19263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BE6C86F-09C6-F147-8ADA-19CCA2E63C3B}"/>
              </a:ext>
            </a:extLst>
          </p:cNvPr>
          <p:cNvSpPr/>
          <p:nvPr/>
        </p:nvSpPr>
        <p:spPr>
          <a:xfrm flipH="1" flipV="1">
            <a:off x="4741189" y="20537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114B3EF-E8A0-D34B-AB96-35A62D3153AF}"/>
              </a:ext>
            </a:extLst>
          </p:cNvPr>
          <p:cNvSpPr/>
          <p:nvPr/>
        </p:nvSpPr>
        <p:spPr>
          <a:xfrm flipH="1" flipV="1">
            <a:off x="6545887" y="1877703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B0C64C6-412D-4F45-AA4E-295D190E5D09}"/>
              </a:ext>
            </a:extLst>
          </p:cNvPr>
          <p:cNvSpPr/>
          <p:nvPr/>
        </p:nvSpPr>
        <p:spPr>
          <a:xfrm flipH="1" flipV="1">
            <a:off x="7067599" y="201203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472778D-1B1B-6440-90BC-5FFBBD977D6B}"/>
              </a:ext>
            </a:extLst>
          </p:cNvPr>
          <p:cNvSpPr/>
          <p:nvPr/>
        </p:nvSpPr>
        <p:spPr>
          <a:xfrm flipH="1" flipV="1">
            <a:off x="7064424" y="2256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D8E95BA-8D37-6149-8C59-78D3EF5C0E67}"/>
              </a:ext>
            </a:extLst>
          </p:cNvPr>
          <p:cNvSpPr/>
          <p:nvPr/>
        </p:nvSpPr>
        <p:spPr>
          <a:xfrm flipH="1" flipV="1">
            <a:off x="7718474" y="224698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A761AFD-4F61-EA49-B212-03EA3348C1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8110" y="-151573"/>
            <a:ext cx="10607354" cy="757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90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D903FFBF-18AF-D64A-8D49-F34B4C39B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954" y="520861"/>
            <a:ext cx="6692482" cy="4780344"/>
          </a:xfrm>
          <a:prstGeom prst="rect">
            <a:avLst/>
          </a:prstGeom>
        </p:spPr>
      </p:pic>
      <p:pic>
        <p:nvPicPr>
          <p:cNvPr id="6" name="Picture 5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95E3CD82-1263-B04F-9F2F-21AD32AAA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9779" y="520861"/>
            <a:ext cx="6692482" cy="478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525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749574"/>
            <a:ext cx="5701675" cy="407262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B49795C-32F5-5F42-A0D3-9B8BE72DC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577917"/>
            <a:ext cx="5694812" cy="406772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92D1F0C4-6DE0-574E-BFD9-23B0E3E238D1}"/>
              </a:ext>
            </a:extLst>
          </p:cNvPr>
          <p:cNvSpPr/>
          <p:nvPr/>
        </p:nvSpPr>
        <p:spPr>
          <a:xfrm flipH="1" flipV="1">
            <a:off x="4645939" y="17870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A060C0C-AACB-B745-BA8A-8C3D1DA08638}"/>
              </a:ext>
            </a:extLst>
          </p:cNvPr>
          <p:cNvSpPr/>
          <p:nvPr/>
        </p:nvSpPr>
        <p:spPr>
          <a:xfrm flipH="1" flipV="1">
            <a:off x="4318914" y="198074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63F61F0-FC29-A448-8122-2E091FFEF59A}"/>
              </a:ext>
            </a:extLst>
          </p:cNvPr>
          <p:cNvSpPr/>
          <p:nvPr/>
        </p:nvSpPr>
        <p:spPr>
          <a:xfrm flipH="1" flipV="1">
            <a:off x="4531639" y="22061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D1BD3EB-DDF0-E64B-83B1-BA76C7304180}"/>
              </a:ext>
            </a:extLst>
          </p:cNvPr>
          <p:cNvSpPr/>
          <p:nvPr/>
        </p:nvSpPr>
        <p:spPr>
          <a:xfrm flipH="1" flipV="1">
            <a:off x="7353349" y="2002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FD23F6C-1900-CA47-9F5A-AE549F04240C}"/>
              </a:ext>
            </a:extLst>
          </p:cNvPr>
          <p:cNvSpPr/>
          <p:nvPr/>
        </p:nvSpPr>
        <p:spPr>
          <a:xfrm flipH="1" flipV="1">
            <a:off x="4966614" y="18727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437BA56-BBAF-2540-8313-12F4ADCEC090}"/>
              </a:ext>
            </a:extLst>
          </p:cNvPr>
          <p:cNvSpPr/>
          <p:nvPr/>
        </p:nvSpPr>
        <p:spPr>
          <a:xfrm flipH="1" flipV="1">
            <a:off x="5049164" y="21013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589DBEB-C9D4-7A4F-AAF4-E2393C072651}"/>
              </a:ext>
            </a:extLst>
          </p:cNvPr>
          <p:cNvSpPr/>
          <p:nvPr/>
        </p:nvSpPr>
        <p:spPr>
          <a:xfrm flipH="1" flipV="1">
            <a:off x="6761787" y="2001528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6FF8B5B-9025-B246-AF7E-233B397ACA35}"/>
              </a:ext>
            </a:extLst>
          </p:cNvPr>
          <p:cNvSpPr/>
          <p:nvPr/>
        </p:nvSpPr>
        <p:spPr>
          <a:xfrm flipH="1" flipV="1">
            <a:off x="5299989" y="19108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8E0C403-D8BD-8C4B-9B81-4F3A56826EE4}"/>
              </a:ext>
            </a:extLst>
          </p:cNvPr>
          <p:cNvSpPr/>
          <p:nvPr/>
        </p:nvSpPr>
        <p:spPr>
          <a:xfrm flipH="1" flipV="1">
            <a:off x="7642274" y="19263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BE6C86F-09C6-F147-8ADA-19CCA2E63C3B}"/>
              </a:ext>
            </a:extLst>
          </p:cNvPr>
          <p:cNvSpPr/>
          <p:nvPr/>
        </p:nvSpPr>
        <p:spPr>
          <a:xfrm flipH="1" flipV="1">
            <a:off x="4741189" y="20537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114B3EF-E8A0-D34B-AB96-35A62D3153AF}"/>
              </a:ext>
            </a:extLst>
          </p:cNvPr>
          <p:cNvSpPr/>
          <p:nvPr/>
        </p:nvSpPr>
        <p:spPr>
          <a:xfrm flipH="1" flipV="1">
            <a:off x="6545887" y="1877703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B0C64C6-412D-4F45-AA4E-295D190E5D09}"/>
              </a:ext>
            </a:extLst>
          </p:cNvPr>
          <p:cNvSpPr/>
          <p:nvPr/>
        </p:nvSpPr>
        <p:spPr>
          <a:xfrm flipH="1" flipV="1">
            <a:off x="7067599" y="201203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472778D-1B1B-6440-90BC-5FFBBD977D6B}"/>
              </a:ext>
            </a:extLst>
          </p:cNvPr>
          <p:cNvSpPr/>
          <p:nvPr/>
        </p:nvSpPr>
        <p:spPr>
          <a:xfrm flipH="1" flipV="1">
            <a:off x="7064424" y="2256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D8E95BA-8D37-6149-8C59-78D3EF5C0E67}"/>
              </a:ext>
            </a:extLst>
          </p:cNvPr>
          <p:cNvSpPr/>
          <p:nvPr/>
        </p:nvSpPr>
        <p:spPr>
          <a:xfrm flipH="1" flipV="1">
            <a:off x="7718474" y="224698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kors">
            <a:extLst>
              <a:ext uri="{FF2B5EF4-FFF2-40B4-BE49-F238E27FC236}">
                <a16:creationId xmlns:a16="http://schemas.microsoft.com/office/drawing/2014/main" xmlns="" id="{3A761AFD-4F61-EA49-B212-03EA3348C1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6164" y="419939"/>
            <a:ext cx="2101736" cy="1501240"/>
          </a:xfrm>
          <a:prstGeom prst="rect">
            <a:avLst/>
          </a:prstGeom>
        </p:spPr>
      </p:pic>
      <p:pic>
        <p:nvPicPr>
          <p:cNvPr id="38" name="kors">
            <a:extLst>
              <a:ext uri="{FF2B5EF4-FFF2-40B4-BE49-F238E27FC236}">
                <a16:creationId xmlns:a16="http://schemas.microsoft.com/office/drawing/2014/main" xmlns="" id="{EC49319F-E514-D040-ADCF-4CB66E4304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2585" y="948719"/>
            <a:ext cx="1419985" cy="1014275"/>
          </a:xfrm>
          <a:prstGeom prst="rect">
            <a:avLst/>
          </a:prstGeom>
        </p:spPr>
      </p:pic>
      <p:pic>
        <p:nvPicPr>
          <p:cNvPr id="39" name="kors">
            <a:extLst>
              <a:ext uri="{FF2B5EF4-FFF2-40B4-BE49-F238E27FC236}">
                <a16:creationId xmlns:a16="http://schemas.microsoft.com/office/drawing/2014/main" xmlns="" id="{3CC76DB6-6049-1845-8F6D-79E100F2B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3914" y="956565"/>
            <a:ext cx="1419985" cy="101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91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ägg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C7C31219-E033-4846-A7BE-5D49125D91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94468" y="-906015"/>
            <a:ext cx="12646618" cy="9033298"/>
          </a:xfrm>
          <a:prstGeom prst="rect">
            <a:avLst/>
          </a:prstGeom>
        </p:spPr>
      </p:pic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1258" y="749574"/>
            <a:ext cx="5701675" cy="407262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B49795C-32F5-5F42-A0D3-9B8BE72DC0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1258" y="577917"/>
            <a:ext cx="5694812" cy="406772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92D1F0C4-6DE0-574E-BFD9-23B0E3E238D1}"/>
              </a:ext>
            </a:extLst>
          </p:cNvPr>
          <p:cNvSpPr/>
          <p:nvPr/>
        </p:nvSpPr>
        <p:spPr>
          <a:xfrm flipH="1" flipV="1">
            <a:off x="4645939" y="17870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A060C0C-AACB-B745-BA8A-8C3D1DA08638}"/>
              </a:ext>
            </a:extLst>
          </p:cNvPr>
          <p:cNvSpPr/>
          <p:nvPr/>
        </p:nvSpPr>
        <p:spPr>
          <a:xfrm flipH="1" flipV="1">
            <a:off x="4318914" y="198074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63F61F0-FC29-A448-8122-2E091FFEF59A}"/>
              </a:ext>
            </a:extLst>
          </p:cNvPr>
          <p:cNvSpPr/>
          <p:nvPr/>
        </p:nvSpPr>
        <p:spPr>
          <a:xfrm flipH="1" flipV="1">
            <a:off x="4531639" y="22061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D1BD3EB-DDF0-E64B-83B1-BA76C7304180}"/>
              </a:ext>
            </a:extLst>
          </p:cNvPr>
          <p:cNvSpPr/>
          <p:nvPr/>
        </p:nvSpPr>
        <p:spPr>
          <a:xfrm flipH="1" flipV="1">
            <a:off x="7353349" y="2002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FD23F6C-1900-CA47-9F5A-AE549F04240C}"/>
              </a:ext>
            </a:extLst>
          </p:cNvPr>
          <p:cNvSpPr/>
          <p:nvPr/>
        </p:nvSpPr>
        <p:spPr>
          <a:xfrm flipH="1" flipV="1">
            <a:off x="4966614" y="18727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437BA56-BBAF-2540-8313-12F4ADCEC090}"/>
              </a:ext>
            </a:extLst>
          </p:cNvPr>
          <p:cNvSpPr/>
          <p:nvPr/>
        </p:nvSpPr>
        <p:spPr>
          <a:xfrm flipH="1" flipV="1">
            <a:off x="5049164" y="21013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589DBEB-C9D4-7A4F-AAF4-E2393C072651}"/>
              </a:ext>
            </a:extLst>
          </p:cNvPr>
          <p:cNvSpPr/>
          <p:nvPr/>
        </p:nvSpPr>
        <p:spPr>
          <a:xfrm flipH="1" flipV="1">
            <a:off x="6761787" y="2001528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6FF8B5B-9025-B246-AF7E-233B397ACA35}"/>
              </a:ext>
            </a:extLst>
          </p:cNvPr>
          <p:cNvSpPr/>
          <p:nvPr/>
        </p:nvSpPr>
        <p:spPr>
          <a:xfrm flipH="1" flipV="1">
            <a:off x="5299989" y="19108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8E0C403-D8BD-8C4B-9B81-4F3A56826EE4}"/>
              </a:ext>
            </a:extLst>
          </p:cNvPr>
          <p:cNvSpPr/>
          <p:nvPr/>
        </p:nvSpPr>
        <p:spPr>
          <a:xfrm flipH="1" flipV="1">
            <a:off x="7642274" y="19263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BE6C86F-09C6-F147-8ADA-19CCA2E63C3B}"/>
              </a:ext>
            </a:extLst>
          </p:cNvPr>
          <p:cNvSpPr/>
          <p:nvPr/>
        </p:nvSpPr>
        <p:spPr>
          <a:xfrm flipH="1" flipV="1">
            <a:off x="4741189" y="20537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114B3EF-E8A0-D34B-AB96-35A62D3153AF}"/>
              </a:ext>
            </a:extLst>
          </p:cNvPr>
          <p:cNvSpPr/>
          <p:nvPr/>
        </p:nvSpPr>
        <p:spPr>
          <a:xfrm flipH="1" flipV="1">
            <a:off x="6545887" y="1877703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B0C64C6-412D-4F45-AA4E-295D190E5D09}"/>
              </a:ext>
            </a:extLst>
          </p:cNvPr>
          <p:cNvSpPr/>
          <p:nvPr/>
        </p:nvSpPr>
        <p:spPr>
          <a:xfrm flipH="1" flipV="1">
            <a:off x="7067599" y="201203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472778D-1B1B-6440-90BC-5FFBBD977D6B}"/>
              </a:ext>
            </a:extLst>
          </p:cNvPr>
          <p:cNvSpPr/>
          <p:nvPr/>
        </p:nvSpPr>
        <p:spPr>
          <a:xfrm flipH="1" flipV="1">
            <a:off x="7064424" y="2256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D8E95BA-8D37-6149-8C59-78D3EF5C0E67}"/>
              </a:ext>
            </a:extLst>
          </p:cNvPr>
          <p:cNvSpPr/>
          <p:nvPr/>
        </p:nvSpPr>
        <p:spPr>
          <a:xfrm flipH="1" flipV="1">
            <a:off x="7718474" y="224698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kors">
            <a:extLst>
              <a:ext uri="{FF2B5EF4-FFF2-40B4-BE49-F238E27FC236}">
                <a16:creationId xmlns:a16="http://schemas.microsoft.com/office/drawing/2014/main" xmlns="" id="{3A761AFD-4F61-EA49-B212-03EA3348C1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6164" y="419939"/>
            <a:ext cx="2101736" cy="1501240"/>
          </a:xfrm>
          <a:prstGeom prst="rect">
            <a:avLst/>
          </a:prstGeom>
        </p:spPr>
      </p:pic>
      <p:pic>
        <p:nvPicPr>
          <p:cNvPr id="38" name="kors">
            <a:extLst>
              <a:ext uri="{FF2B5EF4-FFF2-40B4-BE49-F238E27FC236}">
                <a16:creationId xmlns:a16="http://schemas.microsoft.com/office/drawing/2014/main" xmlns="" id="{EC49319F-E514-D040-ADCF-4CB66E4304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2585" y="948719"/>
            <a:ext cx="1419985" cy="1014275"/>
          </a:xfrm>
          <a:prstGeom prst="rect">
            <a:avLst/>
          </a:prstGeom>
        </p:spPr>
      </p:pic>
      <p:pic>
        <p:nvPicPr>
          <p:cNvPr id="39" name="kors">
            <a:extLst>
              <a:ext uri="{FF2B5EF4-FFF2-40B4-BE49-F238E27FC236}">
                <a16:creationId xmlns:a16="http://schemas.microsoft.com/office/drawing/2014/main" xmlns="" id="{3CC76DB6-6049-1845-8F6D-79E100F2B4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3914" y="956565"/>
            <a:ext cx="1419985" cy="101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73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ägg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53347FDA-E818-C443-8804-DDFB0779FA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94468" y="-906015"/>
            <a:ext cx="12646618" cy="9033298"/>
          </a:xfrm>
          <a:prstGeom prst="rect">
            <a:avLst/>
          </a:prstGeom>
        </p:spPr>
      </p:pic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1258" y="749574"/>
            <a:ext cx="5701675" cy="407262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B49795C-32F5-5F42-A0D3-9B8BE72DC0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1258" y="577917"/>
            <a:ext cx="5694812" cy="406772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92D1F0C4-6DE0-574E-BFD9-23B0E3E238D1}"/>
              </a:ext>
            </a:extLst>
          </p:cNvPr>
          <p:cNvSpPr/>
          <p:nvPr/>
        </p:nvSpPr>
        <p:spPr>
          <a:xfrm flipH="1" flipV="1">
            <a:off x="4645939" y="17870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A060C0C-AACB-B745-BA8A-8C3D1DA08638}"/>
              </a:ext>
            </a:extLst>
          </p:cNvPr>
          <p:cNvSpPr/>
          <p:nvPr/>
        </p:nvSpPr>
        <p:spPr>
          <a:xfrm flipH="1" flipV="1">
            <a:off x="4318914" y="198074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63F61F0-FC29-A448-8122-2E091FFEF59A}"/>
              </a:ext>
            </a:extLst>
          </p:cNvPr>
          <p:cNvSpPr/>
          <p:nvPr/>
        </p:nvSpPr>
        <p:spPr>
          <a:xfrm flipH="1" flipV="1">
            <a:off x="4531639" y="22061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D1BD3EB-DDF0-E64B-83B1-BA76C7304180}"/>
              </a:ext>
            </a:extLst>
          </p:cNvPr>
          <p:cNvSpPr/>
          <p:nvPr/>
        </p:nvSpPr>
        <p:spPr>
          <a:xfrm flipH="1" flipV="1">
            <a:off x="7353349" y="2002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FD23F6C-1900-CA47-9F5A-AE549F04240C}"/>
              </a:ext>
            </a:extLst>
          </p:cNvPr>
          <p:cNvSpPr/>
          <p:nvPr/>
        </p:nvSpPr>
        <p:spPr>
          <a:xfrm flipH="1" flipV="1">
            <a:off x="4966614" y="18727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437BA56-BBAF-2540-8313-12F4ADCEC090}"/>
              </a:ext>
            </a:extLst>
          </p:cNvPr>
          <p:cNvSpPr/>
          <p:nvPr/>
        </p:nvSpPr>
        <p:spPr>
          <a:xfrm flipH="1" flipV="1">
            <a:off x="5049164" y="21013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589DBEB-C9D4-7A4F-AAF4-E2393C072651}"/>
              </a:ext>
            </a:extLst>
          </p:cNvPr>
          <p:cNvSpPr/>
          <p:nvPr/>
        </p:nvSpPr>
        <p:spPr>
          <a:xfrm flipH="1" flipV="1">
            <a:off x="6761787" y="2001528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6FF8B5B-9025-B246-AF7E-233B397ACA35}"/>
              </a:ext>
            </a:extLst>
          </p:cNvPr>
          <p:cNvSpPr/>
          <p:nvPr/>
        </p:nvSpPr>
        <p:spPr>
          <a:xfrm flipH="1" flipV="1">
            <a:off x="5299989" y="19108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8E0C403-D8BD-8C4B-9B81-4F3A56826EE4}"/>
              </a:ext>
            </a:extLst>
          </p:cNvPr>
          <p:cNvSpPr/>
          <p:nvPr/>
        </p:nvSpPr>
        <p:spPr>
          <a:xfrm flipH="1" flipV="1">
            <a:off x="7642274" y="19263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BE6C86F-09C6-F147-8ADA-19CCA2E63C3B}"/>
              </a:ext>
            </a:extLst>
          </p:cNvPr>
          <p:cNvSpPr/>
          <p:nvPr/>
        </p:nvSpPr>
        <p:spPr>
          <a:xfrm flipH="1" flipV="1">
            <a:off x="4741189" y="20537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114B3EF-E8A0-D34B-AB96-35A62D3153AF}"/>
              </a:ext>
            </a:extLst>
          </p:cNvPr>
          <p:cNvSpPr/>
          <p:nvPr/>
        </p:nvSpPr>
        <p:spPr>
          <a:xfrm flipH="1" flipV="1">
            <a:off x="6545887" y="1877703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B0C64C6-412D-4F45-AA4E-295D190E5D09}"/>
              </a:ext>
            </a:extLst>
          </p:cNvPr>
          <p:cNvSpPr/>
          <p:nvPr/>
        </p:nvSpPr>
        <p:spPr>
          <a:xfrm flipH="1" flipV="1">
            <a:off x="7067599" y="201203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472778D-1B1B-6440-90BC-5FFBBD977D6B}"/>
              </a:ext>
            </a:extLst>
          </p:cNvPr>
          <p:cNvSpPr/>
          <p:nvPr/>
        </p:nvSpPr>
        <p:spPr>
          <a:xfrm flipH="1" flipV="1">
            <a:off x="7064424" y="2256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D8E95BA-8D37-6149-8C59-78D3EF5C0E67}"/>
              </a:ext>
            </a:extLst>
          </p:cNvPr>
          <p:cNvSpPr/>
          <p:nvPr/>
        </p:nvSpPr>
        <p:spPr>
          <a:xfrm flipH="1" flipV="1">
            <a:off x="7718474" y="224698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kors">
            <a:extLst>
              <a:ext uri="{FF2B5EF4-FFF2-40B4-BE49-F238E27FC236}">
                <a16:creationId xmlns:a16="http://schemas.microsoft.com/office/drawing/2014/main" xmlns="" id="{3A761AFD-4F61-EA49-B212-03EA3348C1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6164" y="419939"/>
            <a:ext cx="2101736" cy="1501240"/>
          </a:xfrm>
          <a:prstGeom prst="rect">
            <a:avLst/>
          </a:prstGeom>
        </p:spPr>
      </p:pic>
      <p:pic>
        <p:nvPicPr>
          <p:cNvPr id="38" name="kors">
            <a:extLst>
              <a:ext uri="{FF2B5EF4-FFF2-40B4-BE49-F238E27FC236}">
                <a16:creationId xmlns:a16="http://schemas.microsoft.com/office/drawing/2014/main" xmlns="" id="{EC49319F-E514-D040-ADCF-4CB66E4304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2585" y="948719"/>
            <a:ext cx="1419985" cy="1014275"/>
          </a:xfrm>
          <a:prstGeom prst="rect">
            <a:avLst/>
          </a:prstGeom>
        </p:spPr>
      </p:pic>
      <p:pic>
        <p:nvPicPr>
          <p:cNvPr id="39" name="kors">
            <a:extLst>
              <a:ext uri="{FF2B5EF4-FFF2-40B4-BE49-F238E27FC236}">
                <a16:creationId xmlns:a16="http://schemas.microsoft.com/office/drawing/2014/main" xmlns="" id="{3CC76DB6-6049-1845-8F6D-79E100F2B4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3914" y="956565"/>
            <a:ext cx="1419985" cy="10142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D2D4095-11D2-6D4F-8F5D-405927DAF9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3708" y="1011544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27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ägg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7CF37383-9BCA-5C4D-A298-AF79AC6CE9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94468" y="-906015"/>
            <a:ext cx="12646618" cy="9033298"/>
          </a:xfrm>
          <a:prstGeom prst="rect">
            <a:avLst/>
          </a:prstGeom>
        </p:spPr>
      </p:pic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1258" y="749574"/>
            <a:ext cx="5701675" cy="407262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B49795C-32F5-5F42-A0D3-9B8BE72DC0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1258" y="577917"/>
            <a:ext cx="5694812" cy="406772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92D1F0C4-6DE0-574E-BFD9-23B0E3E238D1}"/>
              </a:ext>
            </a:extLst>
          </p:cNvPr>
          <p:cNvSpPr/>
          <p:nvPr/>
        </p:nvSpPr>
        <p:spPr>
          <a:xfrm flipH="1" flipV="1">
            <a:off x="4645939" y="17870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A060C0C-AACB-B745-BA8A-8C3D1DA08638}"/>
              </a:ext>
            </a:extLst>
          </p:cNvPr>
          <p:cNvSpPr/>
          <p:nvPr/>
        </p:nvSpPr>
        <p:spPr>
          <a:xfrm flipH="1" flipV="1">
            <a:off x="4318914" y="198074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63F61F0-FC29-A448-8122-2E091FFEF59A}"/>
              </a:ext>
            </a:extLst>
          </p:cNvPr>
          <p:cNvSpPr/>
          <p:nvPr/>
        </p:nvSpPr>
        <p:spPr>
          <a:xfrm flipH="1" flipV="1">
            <a:off x="4531639" y="22061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D1BD3EB-DDF0-E64B-83B1-BA76C7304180}"/>
              </a:ext>
            </a:extLst>
          </p:cNvPr>
          <p:cNvSpPr/>
          <p:nvPr/>
        </p:nvSpPr>
        <p:spPr>
          <a:xfrm flipH="1" flipV="1">
            <a:off x="7353349" y="2002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FD23F6C-1900-CA47-9F5A-AE549F04240C}"/>
              </a:ext>
            </a:extLst>
          </p:cNvPr>
          <p:cNvSpPr/>
          <p:nvPr/>
        </p:nvSpPr>
        <p:spPr>
          <a:xfrm flipH="1" flipV="1">
            <a:off x="4966614" y="18727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437BA56-BBAF-2540-8313-12F4ADCEC090}"/>
              </a:ext>
            </a:extLst>
          </p:cNvPr>
          <p:cNvSpPr/>
          <p:nvPr/>
        </p:nvSpPr>
        <p:spPr>
          <a:xfrm flipH="1" flipV="1">
            <a:off x="5049164" y="21013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589DBEB-C9D4-7A4F-AAF4-E2393C072651}"/>
              </a:ext>
            </a:extLst>
          </p:cNvPr>
          <p:cNvSpPr/>
          <p:nvPr/>
        </p:nvSpPr>
        <p:spPr>
          <a:xfrm flipH="1" flipV="1">
            <a:off x="6761787" y="2001528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6FF8B5B-9025-B246-AF7E-233B397ACA35}"/>
              </a:ext>
            </a:extLst>
          </p:cNvPr>
          <p:cNvSpPr/>
          <p:nvPr/>
        </p:nvSpPr>
        <p:spPr>
          <a:xfrm flipH="1" flipV="1">
            <a:off x="5299989" y="19108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8E0C403-D8BD-8C4B-9B81-4F3A56826EE4}"/>
              </a:ext>
            </a:extLst>
          </p:cNvPr>
          <p:cNvSpPr/>
          <p:nvPr/>
        </p:nvSpPr>
        <p:spPr>
          <a:xfrm flipH="1" flipV="1">
            <a:off x="7642274" y="19263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BE6C86F-09C6-F147-8ADA-19CCA2E63C3B}"/>
              </a:ext>
            </a:extLst>
          </p:cNvPr>
          <p:cNvSpPr/>
          <p:nvPr/>
        </p:nvSpPr>
        <p:spPr>
          <a:xfrm flipH="1" flipV="1">
            <a:off x="4741189" y="20537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114B3EF-E8A0-D34B-AB96-35A62D3153AF}"/>
              </a:ext>
            </a:extLst>
          </p:cNvPr>
          <p:cNvSpPr/>
          <p:nvPr/>
        </p:nvSpPr>
        <p:spPr>
          <a:xfrm flipH="1" flipV="1">
            <a:off x="6545887" y="1877703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B0C64C6-412D-4F45-AA4E-295D190E5D09}"/>
              </a:ext>
            </a:extLst>
          </p:cNvPr>
          <p:cNvSpPr/>
          <p:nvPr/>
        </p:nvSpPr>
        <p:spPr>
          <a:xfrm flipH="1" flipV="1">
            <a:off x="7067599" y="201203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472778D-1B1B-6440-90BC-5FFBBD977D6B}"/>
              </a:ext>
            </a:extLst>
          </p:cNvPr>
          <p:cNvSpPr/>
          <p:nvPr/>
        </p:nvSpPr>
        <p:spPr>
          <a:xfrm flipH="1" flipV="1">
            <a:off x="7064424" y="2256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D8E95BA-8D37-6149-8C59-78D3EF5C0E67}"/>
              </a:ext>
            </a:extLst>
          </p:cNvPr>
          <p:cNvSpPr/>
          <p:nvPr/>
        </p:nvSpPr>
        <p:spPr>
          <a:xfrm flipH="1" flipV="1">
            <a:off x="7718474" y="224698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kors">
            <a:extLst>
              <a:ext uri="{FF2B5EF4-FFF2-40B4-BE49-F238E27FC236}">
                <a16:creationId xmlns:a16="http://schemas.microsoft.com/office/drawing/2014/main" xmlns="" id="{3A761AFD-4F61-EA49-B212-03EA3348C1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6164" y="419939"/>
            <a:ext cx="2101736" cy="1501240"/>
          </a:xfrm>
          <a:prstGeom prst="rect">
            <a:avLst/>
          </a:prstGeom>
        </p:spPr>
      </p:pic>
      <p:pic>
        <p:nvPicPr>
          <p:cNvPr id="38" name="kors">
            <a:extLst>
              <a:ext uri="{FF2B5EF4-FFF2-40B4-BE49-F238E27FC236}">
                <a16:creationId xmlns:a16="http://schemas.microsoft.com/office/drawing/2014/main" xmlns="" id="{EC49319F-E514-D040-ADCF-4CB66E4304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2585" y="948719"/>
            <a:ext cx="1419985" cy="1014275"/>
          </a:xfrm>
          <a:prstGeom prst="rect">
            <a:avLst/>
          </a:prstGeom>
        </p:spPr>
      </p:pic>
      <p:pic>
        <p:nvPicPr>
          <p:cNvPr id="39" name="kors">
            <a:extLst>
              <a:ext uri="{FF2B5EF4-FFF2-40B4-BE49-F238E27FC236}">
                <a16:creationId xmlns:a16="http://schemas.microsoft.com/office/drawing/2014/main" xmlns="" id="{3CC76DB6-6049-1845-8F6D-79E100F2B4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3914" y="956565"/>
            <a:ext cx="1419985" cy="1014275"/>
          </a:xfrm>
          <a:prstGeom prst="rect">
            <a:avLst/>
          </a:prstGeom>
        </p:spPr>
      </p:pic>
      <p:pic>
        <p:nvPicPr>
          <p:cNvPr id="40" name="Picture 39" descr="A picture containing silhouette&#10;&#10;Description automatically generated">
            <a:extLst>
              <a:ext uri="{FF2B5EF4-FFF2-40B4-BE49-F238E27FC236}">
                <a16:creationId xmlns:a16="http://schemas.microsoft.com/office/drawing/2014/main" xmlns="" id="{9D2D4095-11D2-6D4F-8F5D-405927DAF9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3872" y="1824719"/>
            <a:ext cx="2608004" cy="18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63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95E3CD82-1263-B04F-9F2F-21AD32AAA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4" name="Picture 3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C794683-88D3-574E-B72B-684C8AEF7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55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2552" y="-2506625"/>
            <a:ext cx="14394354" cy="10281682"/>
          </a:xfrm>
          <a:prstGeom prst="rect">
            <a:avLst/>
          </a:prstGeom>
        </p:spPr>
      </p:pic>
      <p:pic>
        <p:nvPicPr>
          <p:cNvPr id="9" name="Picture 8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AC1C49F8-3057-B24C-A519-7D641E72D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Picture 9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F8A82D0C-E190-BE42-B183-7AD219F13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71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Picture 8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Picture 9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04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Picture 8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Picture 9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4296000" y="1154416"/>
            <a:ext cx="3600000" cy="3600000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4296000" y="1154416"/>
            <a:ext cx="3600000" cy="3600000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4296000" y="1154416"/>
            <a:ext cx="3600000" cy="3600000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140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Picture 8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Picture 9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30234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Picture 8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Picture 9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68" y="-561859"/>
            <a:ext cx="9601200" cy="6858000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68" y="-561859"/>
            <a:ext cx="9601200" cy="685800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68" y="-561859"/>
            <a:ext cx="9601200" cy="6858000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880" y="-287881"/>
            <a:ext cx="12875046" cy="9196462"/>
          </a:xfrm>
          <a:prstGeom prst="rect">
            <a:avLst/>
          </a:prstGeom>
        </p:spPr>
      </p:pic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880" y="-287881"/>
            <a:ext cx="12875046" cy="91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204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Picture 8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Picture 9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49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0</Words>
  <Application>Microsoft Office PowerPoint</Application>
  <PresentationFormat>Bredbild</PresentationFormat>
  <Paragraphs>0</Paragraphs>
  <Slides>23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Gustafsson Ulf</dc:creator>
  <cp:lastModifiedBy>Linda Gustafsson</cp:lastModifiedBy>
  <cp:revision>26</cp:revision>
  <dcterms:created xsi:type="dcterms:W3CDTF">2019-03-03T15:05:42Z</dcterms:created>
  <dcterms:modified xsi:type="dcterms:W3CDTF">2019-03-13T12:15:01Z</dcterms:modified>
</cp:coreProperties>
</file>